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32918400" cy="43891200"/>
  <p:notesSz cx="6858000" cy="9144000"/>
  <p:defaultTextStyle>
    <a:defPPr>
      <a:defRPr lang="en-US"/>
    </a:defPPr>
    <a:lvl1pPr algn="l" defTabSz="4386263" rtl="0" eaLnBrk="0" fontAlgn="base" hangingPunct="0">
      <a:spcBef>
        <a:spcPct val="0"/>
      </a:spcBef>
      <a:spcAft>
        <a:spcPct val="0"/>
      </a:spcAft>
      <a:defRPr sz="8600" kern="1200">
        <a:solidFill>
          <a:schemeClr val="tx1"/>
        </a:solidFill>
        <a:latin typeface="Calibri" panose="020F0502020204030204" pitchFamily="34" charset="0"/>
        <a:ea typeface="MS PGothic" panose="020B0600070205080204" pitchFamily="34" charset="-128"/>
        <a:cs typeface="+mn-cs"/>
      </a:defRPr>
    </a:lvl1pPr>
    <a:lvl2pPr marL="2192338" indent="-1735138" algn="l" defTabSz="4386263" rtl="0" eaLnBrk="0" fontAlgn="base" hangingPunct="0">
      <a:spcBef>
        <a:spcPct val="0"/>
      </a:spcBef>
      <a:spcAft>
        <a:spcPct val="0"/>
      </a:spcAft>
      <a:defRPr sz="8600" kern="1200">
        <a:solidFill>
          <a:schemeClr val="tx1"/>
        </a:solidFill>
        <a:latin typeface="Calibri" panose="020F0502020204030204" pitchFamily="34" charset="0"/>
        <a:ea typeface="MS PGothic" panose="020B0600070205080204" pitchFamily="34" charset="-128"/>
        <a:cs typeface="+mn-cs"/>
      </a:defRPr>
    </a:lvl2pPr>
    <a:lvl3pPr marL="4386263" indent="-3471863" algn="l" defTabSz="4386263" rtl="0" eaLnBrk="0" fontAlgn="base" hangingPunct="0">
      <a:spcBef>
        <a:spcPct val="0"/>
      </a:spcBef>
      <a:spcAft>
        <a:spcPct val="0"/>
      </a:spcAft>
      <a:defRPr sz="8600" kern="1200">
        <a:solidFill>
          <a:schemeClr val="tx1"/>
        </a:solidFill>
        <a:latin typeface="Calibri" panose="020F0502020204030204" pitchFamily="34" charset="0"/>
        <a:ea typeface="MS PGothic" panose="020B0600070205080204" pitchFamily="34" charset="-128"/>
        <a:cs typeface="+mn-cs"/>
      </a:defRPr>
    </a:lvl3pPr>
    <a:lvl4pPr marL="6581775" indent="-5210175" algn="l" defTabSz="4386263" rtl="0" eaLnBrk="0" fontAlgn="base" hangingPunct="0">
      <a:spcBef>
        <a:spcPct val="0"/>
      </a:spcBef>
      <a:spcAft>
        <a:spcPct val="0"/>
      </a:spcAft>
      <a:defRPr sz="8600" kern="1200">
        <a:solidFill>
          <a:schemeClr val="tx1"/>
        </a:solidFill>
        <a:latin typeface="Calibri" panose="020F0502020204030204" pitchFamily="34" charset="0"/>
        <a:ea typeface="MS PGothic" panose="020B0600070205080204" pitchFamily="34" charset="-128"/>
        <a:cs typeface="+mn-cs"/>
      </a:defRPr>
    </a:lvl4pPr>
    <a:lvl5pPr marL="8775700" indent="-6946900" algn="l" defTabSz="4386263" rtl="0" eaLnBrk="0" fontAlgn="base" hangingPunct="0">
      <a:spcBef>
        <a:spcPct val="0"/>
      </a:spcBef>
      <a:spcAft>
        <a:spcPct val="0"/>
      </a:spcAft>
      <a:defRPr sz="8600"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sz="8600"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sz="8600"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sz="8600"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sz="8600" kern="1200">
        <a:solidFill>
          <a:schemeClr val="tx1"/>
        </a:solidFill>
        <a:latin typeface="Calibri" panose="020F050202020403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13825" userDrawn="1">
          <p15:clr>
            <a:srgbClr val="A4A3A4"/>
          </p15:clr>
        </p15:guide>
        <p15:guide id="2" pos="10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376B"/>
    <a:srgbClr val="573D77"/>
    <a:srgbClr val="660066"/>
    <a:srgbClr val="4D3668"/>
    <a:srgbClr val="4F268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9" d="100"/>
          <a:sy n="19" d="100"/>
        </p:scale>
        <p:origin x="2850" y="96"/>
      </p:cViewPr>
      <p:guideLst>
        <p:guide orient="horz" pos="13825"/>
        <p:guide pos="103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1196FA5-4813-4DEA-AF6A-8BC8F87EB73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Calibri" charset="0"/>
                <a:ea typeface="MS PGothic" charset="0"/>
                <a:cs typeface="MS PGothic" charset="0"/>
              </a:defRPr>
            </a:lvl1pPr>
          </a:lstStyle>
          <a:p>
            <a:pPr>
              <a:defRPr/>
            </a:pPr>
            <a:endParaRPr lang="en-US"/>
          </a:p>
        </p:txBody>
      </p:sp>
      <p:sp>
        <p:nvSpPr>
          <p:cNvPr id="3" name="Date Placeholder 2">
            <a:extLst>
              <a:ext uri="{FF2B5EF4-FFF2-40B4-BE49-F238E27FC236}">
                <a16:creationId xmlns:a16="http://schemas.microsoft.com/office/drawing/2014/main" id="{254FFC32-E289-4472-A36B-52FCEC9CB098}"/>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345700CD-BAA5-4EA6-B644-319F64017581}" type="datetimeFigureOut">
              <a:rPr lang="en-US" altLang="en-US"/>
              <a:pPr>
                <a:defRPr/>
              </a:pPr>
              <a:t>1/21/2025</a:t>
            </a:fld>
            <a:endParaRPr lang="en-US" altLang="en-US"/>
          </a:p>
        </p:txBody>
      </p:sp>
      <p:sp>
        <p:nvSpPr>
          <p:cNvPr id="4" name="Slide Image Placeholder 3">
            <a:extLst>
              <a:ext uri="{FF2B5EF4-FFF2-40B4-BE49-F238E27FC236}">
                <a16:creationId xmlns:a16="http://schemas.microsoft.com/office/drawing/2014/main" id="{FB20A258-D8FE-4E1C-9321-FF475EA4725F}"/>
              </a:ext>
            </a:extLst>
          </p:cNvPr>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A3A83021-093C-47DF-B48A-CEBDE39294EE}"/>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endParaRPr lang="en-US" noProof="0"/>
          </a:p>
        </p:txBody>
      </p:sp>
      <p:sp>
        <p:nvSpPr>
          <p:cNvPr id="6" name="Footer Placeholder 5">
            <a:extLst>
              <a:ext uri="{FF2B5EF4-FFF2-40B4-BE49-F238E27FC236}">
                <a16:creationId xmlns:a16="http://schemas.microsoft.com/office/drawing/2014/main" id="{FFB23CF0-7BD5-4E9C-BBA0-87C4FB9329D1}"/>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Calibri" charset="0"/>
                <a:ea typeface="MS PGothic" charset="0"/>
                <a:cs typeface="MS PGothic" charset="0"/>
              </a:defRPr>
            </a:lvl1pPr>
          </a:lstStyle>
          <a:p>
            <a:pPr>
              <a:defRPr/>
            </a:pPr>
            <a:endParaRPr lang="en-US"/>
          </a:p>
        </p:txBody>
      </p:sp>
      <p:sp>
        <p:nvSpPr>
          <p:cNvPr id="7" name="Slide Number Placeholder 6">
            <a:extLst>
              <a:ext uri="{FF2B5EF4-FFF2-40B4-BE49-F238E27FC236}">
                <a16:creationId xmlns:a16="http://schemas.microsoft.com/office/drawing/2014/main" id="{DE90A766-68FF-4019-9CA9-03051C52E6CB}"/>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7949DD6F-930D-48DA-8347-0DB67C99C467}"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0C6C3E7A-4023-4147-A10C-9C04BD55BD01}"/>
              </a:ext>
            </a:extLst>
          </p:cNvPr>
          <p:cNvSpPr>
            <a:spLocks noGrp="1" noRot="1" noChangeAspect="1" noTextEdit="1"/>
          </p:cNvSpPr>
          <p:nvPr>
            <p:ph type="sldImg"/>
          </p:nvPr>
        </p:nvSpPr>
        <p:spPr bwMode="auto">
          <a:xfrm>
            <a:off x="2143125" y="685800"/>
            <a:ext cx="257175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37641A36-16D3-4285-837D-6439448E6A9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00" name="Slide Number Placeholder 3">
            <a:extLst>
              <a:ext uri="{FF2B5EF4-FFF2-40B4-BE49-F238E27FC236}">
                <a16:creationId xmlns:a16="http://schemas.microsoft.com/office/drawing/2014/main" id="{BD09A4A6-A716-4B42-877A-82B26F3F357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8600">
                <a:solidFill>
                  <a:schemeClr val="tx1"/>
                </a:solidFill>
                <a:latin typeface="Calibri" panose="020F0502020204030204" pitchFamily="34" charset="0"/>
                <a:ea typeface="MS PGothic" panose="020B0600070205080204" pitchFamily="34" charset="-128"/>
              </a:defRPr>
            </a:lvl1pPr>
            <a:lvl2pPr marL="742950" indent="-285750">
              <a:defRPr sz="8600">
                <a:solidFill>
                  <a:schemeClr val="tx1"/>
                </a:solidFill>
                <a:latin typeface="Calibri" panose="020F0502020204030204" pitchFamily="34" charset="0"/>
                <a:ea typeface="MS PGothic" panose="020B0600070205080204" pitchFamily="34" charset="-128"/>
              </a:defRPr>
            </a:lvl2pPr>
            <a:lvl3pPr marL="1143000" indent="-228600">
              <a:defRPr sz="8600">
                <a:solidFill>
                  <a:schemeClr val="tx1"/>
                </a:solidFill>
                <a:latin typeface="Calibri" panose="020F0502020204030204" pitchFamily="34" charset="0"/>
                <a:ea typeface="MS PGothic" panose="020B0600070205080204" pitchFamily="34" charset="-128"/>
              </a:defRPr>
            </a:lvl3pPr>
            <a:lvl4pPr marL="1600200" indent="-228600">
              <a:defRPr sz="8600">
                <a:solidFill>
                  <a:schemeClr val="tx1"/>
                </a:solidFill>
                <a:latin typeface="Calibri" panose="020F0502020204030204" pitchFamily="34" charset="0"/>
                <a:ea typeface="MS PGothic" panose="020B0600070205080204" pitchFamily="34" charset="-128"/>
              </a:defRPr>
            </a:lvl4pPr>
            <a:lvl5pPr marL="2057400" indent="-228600">
              <a:defRPr sz="8600">
                <a:solidFill>
                  <a:schemeClr val="tx1"/>
                </a:solidFill>
                <a:latin typeface="Calibri" panose="020F0502020204030204" pitchFamily="34" charset="0"/>
                <a:ea typeface="MS PGothic" panose="020B0600070205080204" pitchFamily="34" charset="-128"/>
              </a:defRPr>
            </a:lvl5pPr>
            <a:lvl6pPr marL="2514600" indent="-228600" defTabSz="4386263" eaLnBrk="0" fontAlgn="base" hangingPunct="0">
              <a:spcBef>
                <a:spcPct val="0"/>
              </a:spcBef>
              <a:spcAft>
                <a:spcPct val="0"/>
              </a:spcAft>
              <a:defRPr sz="8600">
                <a:solidFill>
                  <a:schemeClr val="tx1"/>
                </a:solidFill>
                <a:latin typeface="Calibri" panose="020F0502020204030204" pitchFamily="34" charset="0"/>
                <a:ea typeface="MS PGothic" panose="020B0600070205080204" pitchFamily="34" charset="-128"/>
              </a:defRPr>
            </a:lvl6pPr>
            <a:lvl7pPr marL="2971800" indent="-228600" defTabSz="4386263" eaLnBrk="0" fontAlgn="base" hangingPunct="0">
              <a:spcBef>
                <a:spcPct val="0"/>
              </a:spcBef>
              <a:spcAft>
                <a:spcPct val="0"/>
              </a:spcAft>
              <a:defRPr sz="8600">
                <a:solidFill>
                  <a:schemeClr val="tx1"/>
                </a:solidFill>
                <a:latin typeface="Calibri" panose="020F0502020204030204" pitchFamily="34" charset="0"/>
                <a:ea typeface="MS PGothic" panose="020B0600070205080204" pitchFamily="34" charset="-128"/>
              </a:defRPr>
            </a:lvl7pPr>
            <a:lvl8pPr marL="3429000" indent="-228600" defTabSz="4386263" eaLnBrk="0" fontAlgn="base" hangingPunct="0">
              <a:spcBef>
                <a:spcPct val="0"/>
              </a:spcBef>
              <a:spcAft>
                <a:spcPct val="0"/>
              </a:spcAft>
              <a:defRPr sz="8600">
                <a:solidFill>
                  <a:schemeClr val="tx1"/>
                </a:solidFill>
                <a:latin typeface="Calibri" panose="020F0502020204030204" pitchFamily="34" charset="0"/>
                <a:ea typeface="MS PGothic" panose="020B0600070205080204" pitchFamily="34" charset="-128"/>
              </a:defRPr>
            </a:lvl8pPr>
            <a:lvl9pPr marL="3886200" indent="-228600" defTabSz="4386263" eaLnBrk="0" fontAlgn="base" hangingPunct="0">
              <a:spcBef>
                <a:spcPct val="0"/>
              </a:spcBef>
              <a:spcAft>
                <a:spcPct val="0"/>
              </a:spcAft>
              <a:defRPr sz="8600">
                <a:solidFill>
                  <a:schemeClr val="tx1"/>
                </a:solidFill>
                <a:latin typeface="Calibri" panose="020F0502020204030204" pitchFamily="34" charset="0"/>
                <a:ea typeface="MS PGothic" panose="020B0600070205080204" pitchFamily="34" charset="-128"/>
              </a:defRPr>
            </a:lvl9pPr>
          </a:lstStyle>
          <a:p>
            <a:fld id="{0FD9F488-8FEB-47BD-9942-70BE2DEFB73E}" type="slidenum">
              <a:rPr lang="en-US" altLang="en-US" sz="1200"/>
              <a:pPr/>
              <a:t>1</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13634724"/>
            <a:ext cx="27980640" cy="9408160"/>
          </a:xfrm>
        </p:spPr>
        <p:txBody>
          <a:bodyPr/>
          <a:lstStyle/>
          <a:p>
            <a:r>
              <a:rPr lang="en-US"/>
              <a:t>Click to edit Master title style</a:t>
            </a:r>
          </a:p>
        </p:txBody>
      </p:sp>
      <p:sp>
        <p:nvSpPr>
          <p:cNvPr id="3" name="Subtitle 2"/>
          <p:cNvSpPr>
            <a:spLocks noGrp="1"/>
          </p:cNvSpPr>
          <p:nvPr>
            <p:ph type="subTitle" idx="1"/>
          </p:nvPr>
        </p:nvSpPr>
        <p:spPr>
          <a:xfrm>
            <a:off x="4937760" y="24871681"/>
            <a:ext cx="23042880" cy="11216640"/>
          </a:xfrm>
        </p:spPr>
        <p:txBody>
          <a:bodyPr/>
          <a:lstStyle>
            <a:lvl1pPr marL="0" indent="0" algn="ctr">
              <a:buNone/>
              <a:defRPr>
                <a:solidFill>
                  <a:schemeClr val="tx1">
                    <a:tint val="75000"/>
                  </a:schemeClr>
                </a:solidFill>
              </a:defRPr>
            </a:lvl1pPr>
            <a:lvl2pPr marL="1645986" indent="0" algn="ctr">
              <a:buNone/>
              <a:defRPr>
                <a:solidFill>
                  <a:schemeClr val="tx1">
                    <a:tint val="75000"/>
                  </a:schemeClr>
                </a:solidFill>
              </a:defRPr>
            </a:lvl2pPr>
            <a:lvl3pPr marL="3291973" indent="0" algn="ctr">
              <a:buNone/>
              <a:defRPr>
                <a:solidFill>
                  <a:schemeClr val="tx1">
                    <a:tint val="75000"/>
                  </a:schemeClr>
                </a:solidFill>
              </a:defRPr>
            </a:lvl3pPr>
            <a:lvl4pPr marL="4937959" indent="0" algn="ctr">
              <a:buNone/>
              <a:defRPr>
                <a:solidFill>
                  <a:schemeClr val="tx1">
                    <a:tint val="75000"/>
                  </a:schemeClr>
                </a:solidFill>
              </a:defRPr>
            </a:lvl4pPr>
            <a:lvl5pPr marL="6583944" indent="0" algn="ctr">
              <a:buNone/>
              <a:defRPr>
                <a:solidFill>
                  <a:schemeClr val="tx1">
                    <a:tint val="75000"/>
                  </a:schemeClr>
                </a:solidFill>
              </a:defRPr>
            </a:lvl5pPr>
            <a:lvl6pPr marL="8229931" indent="0" algn="ctr">
              <a:buNone/>
              <a:defRPr>
                <a:solidFill>
                  <a:schemeClr val="tx1">
                    <a:tint val="75000"/>
                  </a:schemeClr>
                </a:solidFill>
              </a:defRPr>
            </a:lvl6pPr>
            <a:lvl7pPr marL="9875917" indent="0" algn="ctr">
              <a:buNone/>
              <a:defRPr>
                <a:solidFill>
                  <a:schemeClr val="tx1">
                    <a:tint val="75000"/>
                  </a:schemeClr>
                </a:solidFill>
              </a:defRPr>
            </a:lvl7pPr>
            <a:lvl8pPr marL="11521904" indent="0" algn="ctr">
              <a:buNone/>
              <a:defRPr>
                <a:solidFill>
                  <a:schemeClr val="tx1">
                    <a:tint val="75000"/>
                  </a:schemeClr>
                </a:solidFill>
              </a:defRPr>
            </a:lvl8pPr>
            <a:lvl9pPr marL="13167889"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16A94BE9-3980-448F-8613-ABF7F2A3669F}"/>
              </a:ext>
            </a:extLst>
          </p:cNvPr>
          <p:cNvSpPr>
            <a:spLocks noGrp="1"/>
          </p:cNvSpPr>
          <p:nvPr>
            <p:ph type="dt" sz="half" idx="10"/>
          </p:nvPr>
        </p:nvSpPr>
        <p:spPr/>
        <p:txBody>
          <a:bodyPr/>
          <a:lstStyle>
            <a:lvl1pPr>
              <a:defRPr/>
            </a:lvl1pPr>
          </a:lstStyle>
          <a:p>
            <a:pPr>
              <a:defRPr/>
            </a:pPr>
            <a:fld id="{6C73F092-EDD3-4262-A671-74D09D4D4763}" type="datetimeFigureOut">
              <a:rPr lang="en-US" altLang="en-US"/>
              <a:pPr>
                <a:defRPr/>
              </a:pPr>
              <a:t>1/21/2025</a:t>
            </a:fld>
            <a:endParaRPr lang="en-US" altLang="en-US"/>
          </a:p>
        </p:txBody>
      </p:sp>
      <p:sp>
        <p:nvSpPr>
          <p:cNvPr id="5" name="Footer Placeholder 4">
            <a:extLst>
              <a:ext uri="{FF2B5EF4-FFF2-40B4-BE49-F238E27FC236}">
                <a16:creationId xmlns:a16="http://schemas.microsoft.com/office/drawing/2014/main" id="{FD96F4EA-D066-47D4-BB82-05C20B1DC4F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CC1EB75-7AE2-47CF-B7B7-40FEE4774343}"/>
              </a:ext>
            </a:extLst>
          </p:cNvPr>
          <p:cNvSpPr>
            <a:spLocks noGrp="1"/>
          </p:cNvSpPr>
          <p:nvPr>
            <p:ph type="sldNum" sz="quarter" idx="12"/>
          </p:nvPr>
        </p:nvSpPr>
        <p:spPr/>
        <p:txBody>
          <a:bodyPr/>
          <a:lstStyle>
            <a:lvl1pPr>
              <a:defRPr/>
            </a:lvl1pPr>
          </a:lstStyle>
          <a:p>
            <a:fld id="{D25FF913-6091-46DB-9272-C8C5534FEA40}" type="slidenum">
              <a:rPr lang="en-US" altLang="en-US"/>
              <a:pPr/>
              <a:t>‹#›</a:t>
            </a:fld>
            <a:endParaRPr lang="en-US" altLang="en-US"/>
          </a:p>
        </p:txBody>
      </p:sp>
    </p:spTree>
    <p:extLst>
      <p:ext uri="{BB962C8B-B14F-4D97-AF65-F5344CB8AC3E}">
        <p14:creationId xmlns:p14="http://schemas.microsoft.com/office/powerpoint/2010/main" val="1270102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16EC86-898B-4A44-8E62-6E34BBAA19C4}"/>
              </a:ext>
            </a:extLst>
          </p:cNvPr>
          <p:cNvSpPr>
            <a:spLocks noGrp="1"/>
          </p:cNvSpPr>
          <p:nvPr>
            <p:ph type="dt" sz="half" idx="10"/>
          </p:nvPr>
        </p:nvSpPr>
        <p:spPr/>
        <p:txBody>
          <a:bodyPr/>
          <a:lstStyle>
            <a:lvl1pPr>
              <a:defRPr/>
            </a:lvl1pPr>
          </a:lstStyle>
          <a:p>
            <a:pPr>
              <a:defRPr/>
            </a:pPr>
            <a:fld id="{8372EADF-1AFC-4A28-B21D-0F846C81519A}" type="datetimeFigureOut">
              <a:rPr lang="en-US" altLang="en-US"/>
              <a:pPr>
                <a:defRPr/>
              </a:pPr>
              <a:t>1/21/2025</a:t>
            </a:fld>
            <a:endParaRPr lang="en-US" altLang="en-US"/>
          </a:p>
        </p:txBody>
      </p:sp>
      <p:sp>
        <p:nvSpPr>
          <p:cNvPr id="5" name="Footer Placeholder 4">
            <a:extLst>
              <a:ext uri="{FF2B5EF4-FFF2-40B4-BE49-F238E27FC236}">
                <a16:creationId xmlns:a16="http://schemas.microsoft.com/office/drawing/2014/main" id="{99BB4FC1-8D05-4B4B-A317-4EE4FBC5A3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84E6D6F-90FA-474C-A801-6B21BE4E85C9}"/>
              </a:ext>
            </a:extLst>
          </p:cNvPr>
          <p:cNvSpPr>
            <a:spLocks noGrp="1"/>
          </p:cNvSpPr>
          <p:nvPr>
            <p:ph type="sldNum" sz="quarter" idx="12"/>
          </p:nvPr>
        </p:nvSpPr>
        <p:spPr/>
        <p:txBody>
          <a:bodyPr/>
          <a:lstStyle>
            <a:lvl1pPr>
              <a:defRPr/>
            </a:lvl1pPr>
          </a:lstStyle>
          <a:p>
            <a:fld id="{3DF1A223-D79C-48D1-957A-AB7B7BCB145E}" type="slidenum">
              <a:rPr lang="en-US" altLang="en-US"/>
              <a:pPr/>
              <a:t>‹#›</a:t>
            </a:fld>
            <a:endParaRPr lang="en-US" altLang="en-US"/>
          </a:p>
        </p:txBody>
      </p:sp>
    </p:spTree>
    <p:extLst>
      <p:ext uri="{BB962C8B-B14F-4D97-AF65-F5344CB8AC3E}">
        <p14:creationId xmlns:p14="http://schemas.microsoft.com/office/powerpoint/2010/main" val="87996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4557179" y="8432801"/>
            <a:ext cx="35553014" cy="17976088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898134" y="8432801"/>
            <a:ext cx="106110407" cy="17976088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A74186-8306-479D-AB10-383D7B6BBD0B}"/>
              </a:ext>
            </a:extLst>
          </p:cNvPr>
          <p:cNvSpPr>
            <a:spLocks noGrp="1"/>
          </p:cNvSpPr>
          <p:nvPr>
            <p:ph type="dt" sz="half" idx="10"/>
          </p:nvPr>
        </p:nvSpPr>
        <p:spPr/>
        <p:txBody>
          <a:bodyPr/>
          <a:lstStyle>
            <a:lvl1pPr>
              <a:defRPr/>
            </a:lvl1pPr>
          </a:lstStyle>
          <a:p>
            <a:pPr>
              <a:defRPr/>
            </a:pPr>
            <a:fld id="{4016CC66-E7C0-4B4E-A10B-237D77F03F49}" type="datetimeFigureOut">
              <a:rPr lang="en-US" altLang="en-US"/>
              <a:pPr>
                <a:defRPr/>
              </a:pPr>
              <a:t>1/21/2025</a:t>
            </a:fld>
            <a:endParaRPr lang="en-US" altLang="en-US"/>
          </a:p>
        </p:txBody>
      </p:sp>
      <p:sp>
        <p:nvSpPr>
          <p:cNvPr id="5" name="Footer Placeholder 4">
            <a:extLst>
              <a:ext uri="{FF2B5EF4-FFF2-40B4-BE49-F238E27FC236}">
                <a16:creationId xmlns:a16="http://schemas.microsoft.com/office/drawing/2014/main" id="{08CE9C67-2FD7-46FB-A8FD-F50525E7441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62631DC-5262-4FB6-8A06-4F599E5EA1F6}"/>
              </a:ext>
            </a:extLst>
          </p:cNvPr>
          <p:cNvSpPr>
            <a:spLocks noGrp="1"/>
          </p:cNvSpPr>
          <p:nvPr>
            <p:ph type="sldNum" sz="quarter" idx="12"/>
          </p:nvPr>
        </p:nvSpPr>
        <p:spPr/>
        <p:txBody>
          <a:bodyPr/>
          <a:lstStyle>
            <a:lvl1pPr>
              <a:defRPr/>
            </a:lvl1pPr>
          </a:lstStyle>
          <a:p>
            <a:fld id="{270D806E-EA4A-4274-9D6F-EDB3C6826F57}" type="slidenum">
              <a:rPr lang="en-US" altLang="en-US"/>
              <a:pPr/>
              <a:t>‹#›</a:t>
            </a:fld>
            <a:endParaRPr lang="en-US" altLang="en-US"/>
          </a:p>
        </p:txBody>
      </p:sp>
    </p:spTree>
    <p:extLst>
      <p:ext uri="{BB962C8B-B14F-4D97-AF65-F5344CB8AC3E}">
        <p14:creationId xmlns:p14="http://schemas.microsoft.com/office/powerpoint/2010/main" val="672383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45756C-4362-487D-9F41-6D756B63ECAB}"/>
              </a:ext>
            </a:extLst>
          </p:cNvPr>
          <p:cNvSpPr>
            <a:spLocks noGrp="1"/>
          </p:cNvSpPr>
          <p:nvPr>
            <p:ph type="dt" sz="half" idx="10"/>
          </p:nvPr>
        </p:nvSpPr>
        <p:spPr/>
        <p:txBody>
          <a:bodyPr/>
          <a:lstStyle>
            <a:lvl1pPr>
              <a:defRPr/>
            </a:lvl1pPr>
          </a:lstStyle>
          <a:p>
            <a:pPr>
              <a:defRPr/>
            </a:pPr>
            <a:fld id="{381B28FA-B81C-473F-8EA2-D29E819B2406}" type="datetimeFigureOut">
              <a:rPr lang="en-US" altLang="en-US"/>
              <a:pPr>
                <a:defRPr/>
              </a:pPr>
              <a:t>1/21/2025</a:t>
            </a:fld>
            <a:endParaRPr lang="en-US" altLang="en-US"/>
          </a:p>
        </p:txBody>
      </p:sp>
      <p:sp>
        <p:nvSpPr>
          <p:cNvPr id="5" name="Footer Placeholder 4">
            <a:extLst>
              <a:ext uri="{FF2B5EF4-FFF2-40B4-BE49-F238E27FC236}">
                <a16:creationId xmlns:a16="http://schemas.microsoft.com/office/drawing/2014/main" id="{98ACD1EC-949C-4D4F-9073-6F2BC8535C2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C7A1705-A408-4784-936A-65787E42BD30}"/>
              </a:ext>
            </a:extLst>
          </p:cNvPr>
          <p:cNvSpPr>
            <a:spLocks noGrp="1"/>
          </p:cNvSpPr>
          <p:nvPr>
            <p:ph type="sldNum" sz="quarter" idx="12"/>
          </p:nvPr>
        </p:nvSpPr>
        <p:spPr/>
        <p:txBody>
          <a:bodyPr/>
          <a:lstStyle>
            <a:lvl1pPr>
              <a:defRPr/>
            </a:lvl1pPr>
          </a:lstStyle>
          <a:p>
            <a:fld id="{E489C012-1FE6-4223-AFB6-3406EC525171}" type="slidenum">
              <a:rPr lang="en-US" altLang="en-US"/>
              <a:pPr/>
              <a:t>‹#›</a:t>
            </a:fld>
            <a:endParaRPr lang="en-US" altLang="en-US"/>
          </a:p>
        </p:txBody>
      </p:sp>
    </p:spTree>
    <p:extLst>
      <p:ext uri="{BB962C8B-B14F-4D97-AF65-F5344CB8AC3E}">
        <p14:creationId xmlns:p14="http://schemas.microsoft.com/office/powerpoint/2010/main" val="3244223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28204163"/>
            <a:ext cx="27980640" cy="8717280"/>
          </a:xfrm>
        </p:spPr>
        <p:txBody>
          <a:bodyPr anchor="t"/>
          <a:lstStyle>
            <a:lvl1pPr algn="l">
              <a:defRPr sz="14401" b="1" cap="all"/>
            </a:lvl1pPr>
          </a:lstStyle>
          <a:p>
            <a:r>
              <a:rPr lang="en-US"/>
              <a:t>Click to edit Master title style</a:t>
            </a:r>
          </a:p>
        </p:txBody>
      </p:sp>
      <p:sp>
        <p:nvSpPr>
          <p:cNvPr id="3" name="Text Placeholder 2"/>
          <p:cNvSpPr>
            <a:spLocks noGrp="1"/>
          </p:cNvSpPr>
          <p:nvPr>
            <p:ph type="body" idx="1"/>
          </p:nvPr>
        </p:nvSpPr>
        <p:spPr>
          <a:xfrm>
            <a:off x="2600326" y="18602972"/>
            <a:ext cx="27980640" cy="9601199"/>
          </a:xfrm>
        </p:spPr>
        <p:txBody>
          <a:bodyPr anchor="b"/>
          <a:lstStyle>
            <a:lvl1pPr marL="0" indent="0">
              <a:buNone/>
              <a:defRPr sz="7200">
                <a:solidFill>
                  <a:schemeClr val="tx1">
                    <a:tint val="75000"/>
                  </a:schemeClr>
                </a:solidFill>
              </a:defRPr>
            </a:lvl1pPr>
            <a:lvl2pPr marL="1645986" indent="0">
              <a:buNone/>
              <a:defRPr sz="6451">
                <a:solidFill>
                  <a:schemeClr val="tx1">
                    <a:tint val="75000"/>
                  </a:schemeClr>
                </a:solidFill>
              </a:defRPr>
            </a:lvl2pPr>
            <a:lvl3pPr marL="3291973" indent="0">
              <a:buNone/>
              <a:defRPr sz="5776">
                <a:solidFill>
                  <a:schemeClr val="tx1">
                    <a:tint val="75000"/>
                  </a:schemeClr>
                </a:solidFill>
              </a:defRPr>
            </a:lvl3pPr>
            <a:lvl4pPr marL="4937959" indent="0">
              <a:buNone/>
              <a:defRPr sz="5025">
                <a:solidFill>
                  <a:schemeClr val="tx1">
                    <a:tint val="75000"/>
                  </a:schemeClr>
                </a:solidFill>
              </a:defRPr>
            </a:lvl4pPr>
            <a:lvl5pPr marL="6583944" indent="0">
              <a:buNone/>
              <a:defRPr sz="5025">
                <a:solidFill>
                  <a:schemeClr val="tx1">
                    <a:tint val="75000"/>
                  </a:schemeClr>
                </a:solidFill>
              </a:defRPr>
            </a:lvl5pPr>
            <a:lvl6pPr marL="8229931" indent="0">
              <a:buNone/>
              <a:defRPr sz="5025">
                <a:solidFill>
                  <a:schemeClr val="tx1">
                    <a:tint val="75000"/>
                  </a:schemeClr>
                </a:solidFill>
              </a:defRPr>
            </a:lvl6pPr>
            <a:lvl7pPr marL="9875917" indent="0">
              <a:buNone/>
              <a:defRPr sz="5025">
                <a:solidFill>
                  <a:schemeClr val="tx1">
                    <a:tint val="75000"/>
                  </a:schemeClr>
                </a:solidFill>
              </a:defRPr>
            </a:lvl7pPr>
            <a:lvl8pPr marL="11521904" indent="0">
              <a:buNone/>
              <a:defRPr sz="5025">
                <a:solidFill>
                  <a:schemeClr val="tx1">
                    <a:tint val="75000"/>
                  </a:schemeClr>
                </a:solidFill>
              </a:defRPr>
            </a:lvl8pPr>
            <a:lvl9pPr marL="13167889" indent="0">
              <a:buNone/>
              <a:defRPr sz="5025">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83EFBC3-51D3-41FF-8935-672FFFAFAC57}"/>
              </a:ext>
            </a:extLst>
          </p:cNvPr>
          <p:cNvSpPr>
            <a:spLocks noGrp="1"/>
          </p:cNvSpPr>
          <p:nvPr>
            <p:ph type="dt" sz="half" idx="10"/>
          </p:nvPr>
        </p:nvSpPr>
        <p:spPr/>
        <p:txBody>
          <a:bodyPr/>
          <a:lstStyle>
            <a:lvl1pPr>
              <a:defRPr/>
            </a:lvl1pPr>
          </a:lstStyle>
          <a:p>
            <a:pPr>
              <a:defRPr/>
            </a:pPr>
            <a:fld id="{F4023687-6A1A-41A6-BFAC-133C2E419451}" type="datetimeFigureOut">
              <a:rPr lang="en-US" altLang="en-US"/>
              <a:pPr>
                <a:defRPr/>
              </a:pPr>
              <a:t>1/21/2025</a:t>
            </a:fld>
            <a:endParaRPr lang="en-US" altLang="en-US"/>
          </a:p>
        </p:txBody>
      </p:sp>
      <p:sp>
        <p:nvSpPr>
          <p:cNvPr id="5" name="Footer Placeholder 4">
            <a:extLst>
              <a:ext uri="{FF2B5EF4-FFF2-40B4-BE49-F238E27FC236}">
                <a16:creationId xmlns:a16="http://schemas.microsoft.com/office/drawing/2014/main" id="{8C1E177C-AC90-4D98-AD05-4089E77F2AB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6DA81A3-8664-498C-8CC9-8F44152A1415}"/>
              </a:ext>
            </a:extLst>
          </p:cNvPr>
          <p:cNvSpPr>
            <a:spLocks noGrp="1"/>
          </p:cNvSpPr>
          <p:nvPr>
            <p:ph type="sldNum" sz="quarter" idx="12"/>
          </p:nvPr>
        </p:nvSpPr>
        <p:spPr/>
        <p:txBody>
          <a:bodyPr/>
          <a:lstStyle>
            <a:lvl1pPr>
              <a:defRPr/>
            </a:lvl1pPr>
          </a:lstStyle>
          <a:p>
            <a:fld id="{57E0C3DA-9639-4EEE-A1F8-C4CAD1F88FA2}" type="slidenum">
              <a:rPr lang="en-US" altLang="en-US"/>
              <a:pPr/>
              <a:t>‹#›</a:t>
            </a:fld>
            <a:endParaRPr lang="en-US" altLang="en-US"/>
          </a:p>
        </p:txBody>
      </p:sp>
    </p:spTree>
    <p:extLst>
      <p:ext uri="{BB962C8B-B14F-4D97-AF65-F5344CB8AC3E}">
        <p14:creationId xmlns:p14="http://schemas.microsoft.com/office/powerpoint/2010/main" val="1692217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898137" y="49154082"/>
            <a:ext cx="70831711" cy="139039603"/>
          </a:xfrm>
        </p:spPr>
        <p:txBody>
          <a:bodyPr/>
          <a:lstStyle>
            <a:lvl1pPr>
              <a:defRPr sz="10051"/>
            </a:lvl1pPr>
            <a:lvl2pPr>
              <a:defRPr sz="8626"/>
            </a:lvl2pPr>
            <a:lvl3pPr>
              <a:defRPr sz="7200"/>
            </a:lvl3pPr>
            <a:lvl4pPr>
              <a:defRPr sz="6451"/>
            </a:lvl4pPr>
            <a:lvl5pPr>
              <a:defRPr sz="6451"/>
            </a:lvl5pPr>
            <a:lvl6pPr>
              <a:defRPr sz="6451"/>
            </a:lvl6pPr>
            <a:lvl7pPr>
              <a:defRPr sz="6451"/>
            </a:lvl7pPr>
            <a:lvl8pPr>
              <a:defRPr sz="6451"/>
            </a:lvl8pPr>
            <a:lvl9pPr>
              <a:defRPr sz="645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9278488" y="49154082"/>
            <a:ext cx="70831711" cy="139039603"/>
          </a:xfrm>
        </p:spPr>
        <p:txBody>
          <a:bodyPr/>
          <a:lstStyle>
            <a:lvl1pPr>
              <a:defRPr sz="10051"/>
            </a:lvl1pPr>
            <a:lvl2pPr>
              <a:defRPr sz="8626"/>
            </a:lvl2pPr>
            <a:lvl3pPr>
              <a:defRPr sz="7200"/>
            </a:lvl3pPr>
            <a:lvl4pPr>
              <a:defRPr sz="6451"/>
            </a:lvl4pPr>
            <a:lvl5pPr>
              <a:defRPr sz="6451"/>
            </a:lvl5pPr>
            <a:lvl6pPr>
              <a:defRPr sz="6451"/>
            </a:lvl6pPr>
            <a:lvl7pPr>
              <a:defRPr sz="6451"/>
            </a:lvl7pPr>
            <a:lvl8pPr>
              <a:defRPr sz="6451"/>
            </a:lvl8pPr>
            <a:lvl9pPr>
              <a:defRPr sz="645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A091932A-9D03-4C2F-B61E-8E410264C74D}"/>
              </a:ext>
            </a:extLst>
          </p:cNvPr>
          <p:cNvSpPr>
            <a:spLocks noGrp="1"/>
          </p:cNvSpPr>
          <p:nvPr>
            <p:ph type="dt" sz="half" idx="10"/>
          </p:nvPr>
        </p:nvSpPr>
        <p:spPr/>
        <p:txBody>
          <a:bodyPr/>
          <a:lstStyle>
            <a:lvl1pPr>
              <a:defRPr/>
            </a:lvl1pPr>
          </a:lstStyle>
          <a:p>
            <a:pPr>
              <a:defRPr/>
            </a:pPr>
            <a:fld id="{EE3DF10A-2ECE-4DEC-80B1-1E77D9F59E57}" type="datetimeFigureOut">
              <a:rPr lang="en-US" altLang="en-US"/>
              <a:pPr>
                <a:defRPr/>
              </a:pPr>
              <a:t>1/21/2025</a:t>
            </a:fld>
            <a:endParaRPr lang="en-US" altLang="en-US"/>
          </a:p>
        </p:txBody>
      </p:sp>
      <p:sp>
        <p:nvSpPr>
          <p:cNvPr id="6" name="Footer Placeholder 4">
            <a:extLst>
              <a:ext uri="{FF2B5EF4-FFF2-40B4-BE49-F238E27FC236}">
                <a16:creationId xmlns:a16="http://schemas.microsoft.com/office/drawing/2014/main" id="{2C5092F0-248C-4FF3-AF12-DD2FD9FDC94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2A326BC-72FF-4029-8450-0D7AB36DD33E}"/>
              </a:ext>
            </a:extLst>
          </p:cNvPr>
          <p:cNvSpPr>
            <a:spLocks noGrp="1"/>
          </p:cNvSpPr>
          <p:nvPr>
            <p:ph type="sldNum" sz="quarter" idx="12"/>
          </p:nvPr>
        </p:nvSpPr>
        <p:spPr/>
        <p:txBody>
          <a:bodyPr/>
          <a:lstStyle>
            <a:lvl1pPr>
              <a:defRPr/>
            </a:lvl1pPr>
          </a:lstStyle>
          <a:p>
            <a:fld id="{31BBFBB8-783F-473B-B7FB-9DC1962267FE}" type="slidenum">
              <a:rPr lang="en-US" altLang="en-US"/>
              <a:pPr/>
              <a:t>‹#›</a:t>
            </a:fld>
            <a:endParaRPr lang="en-US" altLang="en-US"/>
          </a:p>
        </p:txBody>
      </p:sp>
    </p:spTree>
    <p:extLst>
      <p:ext uri="{BB962C8B-B14F-4D97-AF65-F5344CB8AC3E}">
        <p14:creationId xmlns:p14="http://schemas.microsoft.com/office/powerpoint/2010/main" val="2288343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920" y="1757683"/>
            <a:ext cx="29626560" cy="7315201"/>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922" y="9824728"/>
            <a:ext cx="14544677" cy="4094479"/>
          </a:xfrm>
        </p:spPr>
        <p:txBody>
          <a:bodyPr anchor="b"/>
          <a:lstStyle>
            <a:lvl1pPr marL="0" indent="0">
              <a:buNone/>
              <a:defRPr sz="8626" b="1"/>
            </a:lvl1pPr>
            <a:lvl2pPr marL="1645986" indent="0">
              <a:buNone/>
              <a:defRPr sz="7200" b="1"/>
            </a:lvl2pPr>
            <a:lvl3pPr marL="3291973" indent="0">
              <a:buNone/>
              <a:defRPr sz="6451" b="1"/>
            </a:lvl3pPr>
            <a:lvl4pPr marL="4937959" indent="0">
              <a:buNone/>
              <a:defRPr sz="5776" b="1"/>
            </a:lvl4pPr>
            <a:lvl5pPr marL="6583944" indent="0">
              <a:buNone/>
              <a:defRPr sz="5776" b="1"/>
            </a:lvl5pPr>
            <a:lvl6pPr marL="8229931" indent="0">
              <a:buNone/>
              <a:defRPr sz="5776" b="1"/>
            </a:lvl6pPr>
            <a:lvl7pPr marL="9875917" indent="0">
              <a:buNone/>
              <a:defRPr sz="5776" b="1"/>
            </a:lvl7pPr>
            <a:lvl8pPr marL="11521904" indent="0">
              <a:buNone/>
              <a:defRPr sz="5776" b="1"/>
            </a:lvl8pPr>
            <a:lvl9pPr marL="13167889" indent="0">
              <a:buNone/>
              <a:defRPr sz="5776" b="1"/>
            </a:lvl9pPr>
          </a:lstStyle>
          <a:p>
            <a:pPr lvl="0"/>
            <a:r>
              <a:rPr lang="en-US"/>
              <a:t>Click to edit Master text styles</a:t>
            </a:r>
          </a:p>
        </p:txBody>
      </p:sp>
      <p:sp>
        <p:nvSpPr>
          <p:cNvPr id="4" name="Content Placeholder 3"/>
          <p:cNvSpPr>
            <a:spLocks noGrp="1"/>
          </p:cNvSpPr>
          <p:nvPr>
            <p:ph sz="half" idx="2"/>
          </p:nvPr>
        </p:nvSpPr>
        <p:spPr>
          <a:xfrm>
            <a:off x="1645922" y="13919204"/>
            <a:ext cx="14544677" cy="25288243"/>
          </a:xfrm>
        </p:spPr>
        <p:txBody>
          <a:bodyPr/>
          <a:lstStyle>
            <a:lvl1pPr>
              <a:defRPr sz="8626"/>
            </a:lvl1pPr>
            <a:lvl2pPr>
              <a:defRPr sz="7200"/>
            </a:lvl2pPr>
            <a:lvl3pPr>
              <a:defRPr sz="6451"/>
            </a:lvl3pPr>
            <a:lvl4pPr>
              <a:defRPr sz="5776"/>
            </a:lvl4pPr>
            <a:lvl5pPr>
              <a:defRPr sz="5776"/>
            </a:lvl5pPr>
            <a:lvl6pPr>
              <a:defRPr sz="5776"/>
            </a:lvl6pPr>
            <a:lvl7pPr>
              <a:defRPr sz="5776"/>
            </a:lvl7pPr>
            <a:lvl8pPr>
              <a:defRPr sz="5776"/>
            </a:lvl8pPr>
            <a:lvl9pPr>
              <a:defRPr sz="577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095" y="9824728"/>
            <a:ext cx="14550391" cy="4094479"/>
          </a:xfrm>
        </p:spPr>
        <p:txBody>
          <a:bodyPr anchor="b"/>
          <a:lstStyle>
            <a:lvl1pPr marL="0" indent="0">
              <a:buNone/>
              <a:defRPr sz="8626" b="1"/>
            </a:lvl1pPr>
            <a:lvl2pPr marL="1645986" indent="0">
              <a:buNone/>
              <a:defRPr sz="7200" b="1"/>
            </a:lvl2pPr>
            <a:lvl3pPr marL="3291973" indent="0">
              <a:buNone/>
              <a:defRPr sz="6451" b="1"/>
            </a:lvl3pPr>
            <a:lvl4pPr marL="4937959" indent="0">
              <a:buNone/>
              <a:defRPr sz="5776" b="1"/>
            </a:lvl4pPr>
            <a:lvl5pPr marL="6583944" indent="0">
              <a:buNone/>
              <a:defRPr sz="5776" b="1"/>
            </a:lvl5pPr>
            <a:lvl6pPr marL="8229931" indent="0">
              <a:buNone/>
              <a:defRPr sz="5776" b="1"/>
            </a:lvl6pPr>
            <a:lvl7pPr marL="9875917" indent="0">
              <a:buNone/>
              <a:defRPr sz="5776" b="1"/>
            </a:lvl7pPr>
            <a:lvl8pPr marL="11521904" indent="0">
              <a:buNone/>
              <a:defRPr sz="5776" b="1"/>
            </a:lvl8pPr>
            <a:lvl9pPr marL="13167889" indent="0">
              <a:buNone/>
              <a:defRPr sz="5776" b="1"/>
            </a:lvl9pPr>
          </a:lstStyle>
          <a:p>
            <a:pPr lvl="0"/>
            <a:r>
              <a:rPr lang="en-US"/>
              <a:t>Click to edit Master text styles</a:t>
            </a:r>
          </a:p>
        </p:txBody>
      </p:sp>
      <p:sp>
        <p:nvSpPr>
          <p:cNvPr id="6" name="Content Placeholder 5"/>
          <p:cNvSpPr>
            <a:spLocks noGrp="1"/>
          </p:cNvSpPr>
          <p:nvPr>
            <p:ph sz="quarter" idx="4"/>
          </p:nvPr>
        </p:nvSpPr>
        <p:spPr>
          <a:xfrm>
            <a:off x="16722095" y="13919204"/>
            <a:ext cx="14550391" cy="25288243"/>
          </a:xfrm>
        </p:spPr>
        <p:txBody>
          <a:bodyPr/>
          <a:lstStyle>
            <a:lvl1pPr>
              <a:defRPr sz="8626"/>
            </a:lvl1pPr>
            <a:lvl2pPr>
              <a:defRPr sz="7200"/>
            </a:lvl2pPr>
            <a:lvl3pPr>
              <a:defRPr sz="6451"/>
            </a:lvl3pPr>
            <a:lvl4pPr>
              <a:defRPr sz="5776"/>
            </a:lvl4pPr>
            <a:lvl5pPr>
              <a:defRPr sz="5776"/>
            </a:lvl5pPr>
            <a:lvl6pPr>
              <a:defRPr sz="5776"/>
            </a:lvl6pPr>
            <a:lvl7pPr>
              <a:defRPr sz="5776"/>
            </a:lvl7pPr>
            <a:lvl8pPr>
              <a:defRPr sz="5776"/>
            </a:lvl8pPr>
            <a:lvl9pPr>
              <a:defRPr sz="577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ED5521F9-5DCE-48E0-A7AE-FD53FD781135}"/>
              </a:ext>
            </a:extLst>
          </p:cNvPr>
          <p:cNvSpPr>
            <a:spLocks noGrp="1"/>
          </p:cNvSpPr>
          <p:nvPr>
            <p:ph type="dt" sz="half" idx="10"/>
          </p:nvPr>
        </p:nvSpPr>
        <p:spPr/>
        <p:txBody>
          <a:bodyPr/>
          <a:lstStyle>
            <a:lvl1pPr>
              <a:defRPr/>
            </a:lvl1pPr>
          </a:lstStyle>
          <a:p>
            <a:pPr>
              <a:defRPr/>
            </a:pPr>
            <a:fld id="{CC7093E4-B805-4A52-B313-4239DB8718EC}" type="datetimeFigureOut">
              <a:rPr lang="en-US" altLang="en-US"/>
              <a:pPr>
                <a:defRPr/>
              </a:pPr>
              <a:t>1/21/2025</a:t>
            </a:fld>
            <a:endParaRPr lang="en-US" altLang="en-US"/>
          </a:p>
        </p:txBody>
      </p:sp>
      <p:sp>
        <p:nvSpPr>
          <p:cNvPr id="8" name="Footer Placeholder 4">
            <a:extLst>
              <a:ext uri="{FF2B5EF4-FFF2-40B4-BE49-F238E27FC236}">
                <a16:creationId xmlns:a16="http://schemas.microsoft.com/office/drawing/2014/main" id="{36DF838E-44B4-4425-A90B-DDC96B201138}"/>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56CDD1F0-D52A-4C6E-9485-D8FA5703238A}"/>
              </a:ext>
            </a:extLst>
          </p:cNvPr>
          <p:cNvSpPr>
            <a:spLocks noGrp="1"/>
          </p:cNvSpPr>
          <p:nvPr>
            <p:ph type="sldNum" sz="quarter" idx="12"/>
          </p:nvPr>
        </p:nvSpPr>
        <p:spPr/>
        <p:txBody>
          <a:bodyPr/>
          <a:lstStyle>
            <a:lvl1pPr>
              <a:defRPr/>
            </a:lvl1pPr>
          </a:lstStyle>
          <a:p>
            <a:fld id="{FEC91F36-6895-42B4-8292-0311FD576CDE}" type="slidenum">
              <a:rPr lang="en-US" altLang="en-US"/>
              <a:pPr/>
              <a:t>‹#›</a:t>
            </a:fld>
            <a:endParaRPr lang="en-US" altLang="en-US"/>
          </a:p>
        </p:txBody>
      </p:sp>
    </p:spTree>
    <p:extLst>
      <p:ext uri="{BB962C8B-B14F-4D97-AF65-F5344CB8AC3E}">
        <p14:creationId xmlns:p14="http://schemas.microsoft.com/office/powerpoint/2010/main" val="2280340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F71F6458-C886-472A-A57A-598FA7D690A5}"/>
              </a:ext>
            </a:extLst>
          </p:cNvPr>
          <p:cNvSpPr>
            <a:spLocks noGrp="1"/>
          </p:cNvSpPr>
          <p:nvPr>
            <p:ph type="dt" sz="half" idx="10"/>
          </p:nvPr>
        </p:nvSpPr>
        <p:spPr/>
        <p:txBody>
          <a:bodyPr/>
          <a:lstStyle>
            <a:lvl1pPr>
              <a:defRPr/>
            </a:lvl1pPr>
          </a:lstStyle>
          <a:p>
            <a:pPr>
              <a:defRPr/>
            </a:pPr>
            <a:fld id="{4BEFD639-538F-48E1-9C72-292EF9E789B9}" type="datetimeFigureOut">
              <a:rPr lang="en-US" altLang="en-US"/>
              <a:pPr>
                <a:defRPr/>
              </a:pPr>
              <a:t>1/21/2025</a:t>
            </a:fld>
            <a:endParaRPr lang="en-US" altLang="en-US"/>
          </a:p>
        </p:txBody>
      </p:sp>
      <p:sp>
        <p:nvSpPr>
          <p:cNvPr id="4" name="Footer Placeholder 4">
            <a:extLst>
              <a:ext uri="{FF2B5EF4-FFF2-40B4-BE49-F238E27FC236}">
                <a16:creationId xmlns:a16="http://schemas.microsoft.com/office/drawing/2014/main" id="{3FF643F7-D7C3-4C66-BC4D-8F9C87A2698A}"/>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A56DB7BF-D27E-4732-9401-F5FBEBCBEA44}"/>
              </a:ext>
            </a:extLst>
          </p:cNvPr>
          <p:cNvSpPr>
            <a:spLocks noGrp="1"/>
          </p:cNvSpPr>
          <p:nvPr>
            <p:ph type="sldNum" sz="quarter" idx="12"/>
          </p:nvPr>
        </p:nvSpPr>
        <p:spPr/>
        <p:txBody>
          <a:bodyPr/>
          <a:lstStyle>
            <a:lvl1pPr>
              <a:defRPr/>
            </a:lvl1pPr>
          </a:lstStyle>
          <a:p>
            <a:fld id="{B48F9981-DB3A-409C-8BB5-0D09C47772F1}" type="slidenum">
              <a:rPr lang="en-US" altLang="en-US"/>
              <a:pPr/>
              <a:t>‹#›</a:t>
            </a:fld>
            <a:endParaRPr lang="en-US" altLang="en-US"/>
          </a:p>
        </p:txBody>
      </p:sp>
    </p:spTree>
    <p:extLst>
      <p:ext uri="{BB962C8B-B14F-4D97-AF65-F5344CB8AC3E}">
        <p14:creationId xmlns:p14="http://schemas.microsoft.com/office/powerpoint/2010/main" val="744514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24D97E0-C38D-4797-BDFC-3C2BEE49B4BB}"/>
              </a:ext>
            </a:extLst>
          </p:cNvPr>
          <p:cNvSpPr>
            <a:spLocks noGrp="1"/>
          </p:cNvSpPr>
          <p:nvPr>
            <p:ph type="dt" sz="half" idx="10"/>
          </p:nvPr>
        </p:nvSpPr>
        <p:spPr/>
        <p:txBody>
          <a:bodyPr/>
          <a:lstStyle>
            <a:lvl1pPr>
              <a:defRPr/>
            </a:lvl1pPr>
          </a:lstStyle>
          <a:p>
            <a:pPr>
              <a:defRPr/>
            </a:pPr>
            <a:fld id="{7DAB2AAD-AC3A-49A9-9AEB-7F1E06EAABCD}" type="datetimeFigureOut">
              <a:rPr lang="en-US" altLang="en-US"/>
              <a:pPr>
                <a:defRPr/>
              </a:pPr>
              <a:t>1/21/2025</a:t>
            </a:fld>
            <a:endParaRPr lang="en-US" altLang="en-US"/>
          </a:p>
        </p:txBody>
      </p:sp>
      <p:sp>
        <p:nvSpPr>
          <p:cNvPr id="3" name="Footer Placeholder 4">
            <a:extLst>
              <a:ext uri="{FF2B5EF4-FFF2-40B4-BE49-F238E27FC236}">
                <a16:creationId xmlns:a16="http://schemas.microsoft.com/office/drawing/2014/main" id="{3EC3CC74-1CAA-4389-81B2-80D2100204A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192C19F5-6E90-4314-85A5-5B79A98FEF59}"/>
              </a:ext>
            </a:extLst>
          </p:cNvPr>
          <p:cNvSpPr>
            <a:spLocks noGrp="1"/>
          </p:cNvSpPr>
          <p:nvPr>
            <p:ph type="sldNum" sz="quarter" idx="12"/>
          </p:nvPr>
        </p:nvSpPr>
        <p:spPr/>
        <p:txBody>
          <a:bodyPr/>
          <a:lstStyle>
            <a:lvl1pPr>
              <a:defRPr/>
            </a:lvl1pPr>
          </a:lstStyle>
          <a:p>
            <a:fld id="{843AF756-866E-4960-BF4C-541B737E973C}" type="slidenum">
              <a:rPr lang="en-US" altLang="en-US"/>
              <a:pPr/>
              <a:t>‹#›</a:t>
            </a:fld>
            <a:endParaRPr lang="en-US" altLang="en-US"/>
          </a:p>
        </p:txBody>
      </p:sp>
    </p:spTree>
    <p:extLst>
      <p:ext uri="{BB962C8B-B14F-4D97-AF65-F5344CB8AC3E}">
        <p14:creationId xmlns:p14="http://schemas.microsoft.com/office/powerpoint/2010/main" val="3616835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4" y="1747520"/>
            <a:ext cx="10829927" cy="7437120"/>
          </a:xfrm>
        </p:spPr>
        <p:txBody>
          <a:bodyPr anchor="b"/>
          <a:lstStyle>
            <a:lvl1pPr algn="l">
              <a:defRPr sz="7200" b="1"/>
            </a:lvl1pPr>
          </a:lstStyle>
          <a:p>
            <a:r>
              <a:rPr lang="en-US"/>
              <a:t>Click to edit Master title style</a:t>
            </a:r>
          </a:p>
        </p:txBody>
      </p:sp>
      <p:sp>
        <p:nvSpPr>
          <p:cNvPr id="3" name="Content Placeholder 2"/>
          <p:cNvSpPr>
            <a:spLocks noGrp="1"/>
          </p:cNvSpPr>
          <p:nvPr>
            <p:ph idx="1"/>
          </p:nvPr>
        </p:nvSpPr>
        <p:spPr>
          <a:xfrm>
            <a:off x="12870182" y="1747528"/>
            <a:ext cx="18402300" cy="37459923"/>
          </a:xfrm>
        </p:spPr>
        <p:txBody>
          <a:bodyPr/>
          <a:lstStyle>
            <a:lvl1pPr>
              <a:defRPr sz="11551"/>
            </a:lvl1pPr>
            <a:lvl2pPr>
              <a:defRPr sz="10051"/>
            </a:lvl2pPr>
            <a:lvl3pPr>
              <a:defRPr sz="8626"/>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924" y="9184648"/>
            <a:ext cx="10829927" cy="30022803"/>
          </a:xfrm>
        </p:spPr>
        <p:txBody>
          <a:bodyPr/>
          <a:lstStyle>
            <a:lvl1pPr marL="0" indent="0">
              <a:buNone/>
              <a:defRPr sz="5025"/>
            </a:lvl1pPr>
            <a:lvl2pPr marL="1645986" indent="0">
              <a:buNone/>
              <a:defRPr sz="4351"/>
            </a:lvl2pPr>
            <a:lvl3pPr marL="3291973" indent="0">
              <a:buNone/>
              <a:defRPr sz="3601"/>
            </a:lvl3pPr>
            <a:lvl4pPr marL="4937959" indent="0">
              <a:buNone/>
              <a:defRPr sz="3225"/>
            </a:lvl4pPr>
            <a:lvl5pPr marL="6583944" indent="0">
              <a:buNone/>
              <a:defRPr sz="3225"/>
            </a:lvl5pPr>
            <a:lvl6pPr marL="8229931" indent="0">
              <a:buNone/>
              <a:defRPr sz="3225"/>
            </a:lvl6pPr>
            <a:lvl7pPr marL="9875917" indent="0">
              <a:buNone/>
              <a:defRPr sz="3225"/>
            </a:lvl7pPr>
            <a:lvl8pPr marL="11521904" indent="0">
              <a:buNone/>
              <a:defRPr sz="3225"/>
            </a:lvl8pPr>
            <a:lvl9pPr marL="13167889" indent="0">
              <a:buNone/>
              <a:defRPr sz="3225"/>
            </a:lvl9pPr>
          </a:lstStyle>
          <a:p>
            <a:pPr lvl="0"/>
            <a:r>
              <a:rPr lang="en-US"/>
              <a:t>Click to edit Master text styles</a:t>
            </a:r>
          </a:p>
        </p:txBody>
      </p:sp>
      <p:sp>
        <p:nvSpPr>
          <p:cNvPr id="5" name="Date Placeholder 3">
            <a:extLst>
              <a:ext uri="{FF2B5EF4-FFF2-40B4-BE49-F238E27FC236}">
                <a16:creationId xmlns:a16="http://schemas.microsoft.com/office/drawing/2014/main" id="{A01C4675-DA28-4CCC-9A6E-EAE46C2D891E}"/>
              </a:ext>
            </a:extLst>
          </p:cNvPr>
          <p:cNvSpPr>
            <a:spLocks noGrp="1"/>
          </p:cNvSpPr>
          <p:nvPr>
            <p:ph type="dt" sz="half" idx="10"/>
          </p:nvPr>
        </p:nvSpPr>
        <p:spPr/>
        <p:txBody>
          <a:bodyPr/>
          <a:lstStyle>
            <a:lvl1pPr>
              <a:defRPr/>
            </a:lvl1pPr>
          </a:lstStyle>
          <a:p>
            <a:pPr>
              <a:defRPr/>
            </a:pPr>
            <a:fld id="{2071D2C6-CB78-41C9-827E-DAE03DDCC61D}" type="datetimeFigureOut">
              <a:rPr lang="en-US" altLang="en-US"/>
              <a:pPr>
                <a:defRPr/>
              </a:pPr>
              <a:t>1/21/2025</a:t>
            </a:fld>
            <a:endParaRPr lang="en-US" altLang="en-US"/>
          </a:p>
        </p:txBody>
      </p:sp>
      <p:sp>
        <p:nvSpPr>
          <p:cNvPr id="6" name="Footer Placeholder 4">
            <a:extLst>
              <a:ext uri="{FF2B5EF4-FFF2-40B4-BE49-F238E27FC236}">
                <a16:creationId xmlns:a16="http://schemas.microsoft.com/office/drawing/2014/main" id="{20936E02-0E9F-4695-BAE6-68FB410E805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04F195E-BBC5-499C-9F2E-B903BCA75810}"/>
              </a:ext>
            </a:extLst>
          </p:cNvPr>
          <p:cNvSpPr>
            <a:spLocks noGrp="1"/>
          </p:cNvSpPr>
          <p:nvPr>
            <p:ph type="sldNum" sz="quarter" idx="12"/>
          </p:nvPr>
        </p:nvSpPr>
        <p:spPr/>
        <p:txBody>
          <a:bodyPr/>
          <a:lstStyle>
            <a:lvl1pPr>
              <a:defRPr/>
            </a:lvl1pPr>
          </a:lstStyle>
          <a:p>
            <a:fld id="{62B950DD-9C18-4CB8-864D-4A721F656A3E}" type="slidenum">
              <a:rPr lang="en-US" altLang="en-US"/>
              <a:pPr/>
              <a:t>‹#›</a:t>
            </a:fld>
            <a:endParaRPr lang="en-US" altLang="en-US"/>
          </a:p>
        </p:txBody>
      </p:sp>
    </p:spTree>
    <p:extLst>
      <p:ext uri="{BB962C8B-B14F-4D97-AF65-F5344CB8AC3E}">
        <p14:creationId xmlns:p14="http://schemas.microsoft.com/office/powerpoint/2010/main" val="152809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37" y="30723845"/>
            <a:ext cx="19751040" cy="3627123"/>
          </a:xfrm>
        </p:spPr>
        <p:txBody>
          <a:bodyPr anchor="b"/>
          <a:lstStyle>
            <a:lvl1pPr algn="l">
              <a:defRPr sz="7200" b="1"/>
            </a:lvl1pPr>
          </a:lstStyle>
          <a:p>
            <a:r>
              <a:rPr lang="en-US"/>
              <a:t>Click to edit Master title style</a:t>
            </a:r>
          </a:p>
        </p:txBody>
      </p:sp>
      <p:sp>
        <p:nvSpPr>
          <p:cNvPr id="3" name="Picture Placeholder 2"/>
          <p:cNvSpPr>
            <a:spLocks noGrp="1"/>
          </p:cNvSpPr>
          <p:nvPr>
            <p:ph type="pic" idx="1"/>
          </p:nvPr>
        </p:nvSpPr>
        <p:spPr>
          <a:xfrm>
            <a:off x="6452237" y="3921760"/>
            <a:ext cx="19751040" cy="26334720"/>
          </a:xfrm>
        </p:spPr>
        <p:txBody>
          <a:bodyPr rtlCol="0">
            <a:normAutofit/>
          </a:bodyPr>
          <a:lstStyle>
            <a:lvl1pPr marL="0" indent="0">
              <a:buNone/>
              <a:defRPr sz="11551"/>
            </a:lvl1pPr>
            <a:lvl2pPr marL="1645986" indent="0">
              <a:buNone/>
              <a:defRPr sz="10051"/>
            </a:lvl2pPr>
            <a:lvl3pPr marL="3291973" indent="0">
              <a:buNone/>
              <a:defRPr sz="8626"/>
            </a:lvl3pPr>
            <a:lvl4pPr marL="4937959" indent="0">
              <a:buNone/>
              <a:defRPr sz="7200"/>
            </a:lvl4pPr>
            <a:lvl5pPr marL="6583944" indent="0">
              <a:buNone/>
              <a:defRPr sz="7200"/>
            </a:lvl5pPr>
            <a:lvl6pPr marL="8229931" indent="0">
              <a:buNone/>
              <a:defRPr sz="7200"/>
            </a:lvl6pPr>
            <a:lvl7pPr marL="9875917" indent="0">
              <a:buNone/>
              <a:defRPr sz="7200"/>
            </a:lvl7pPr>
            <a:lvl8pPr marL="11521904" indent="0">
              <a:buNone/>
              <a:defRPr sz="7200"/>
            </a:lvl8pPr>
            <a:lvl9pPr marL="13167889" indent="0">
              <a:buNone/>
              <a:defRPr sz="7200"/>
            </a:lvl9pPr>
          </a:lstStyle>
          <a:p>
            <a:pPr lvl="0"/>
            <a:endParaRPr lang="en-US" noProof="0"/>
          </a:p>
        </p:txBody>
      </p:sp>
      <p:sp>
        <p:nvSpPr>
          <p:cNvPr id="4" name="Text Placeholder 3"/>
          <p:cNvSpPr>
            <a:spLocks noGrp="1"/>
          </p:cNvSpPr>
          <p:nvPr>
            <p:ph type="body" sz="half" idx="2"/>
          </p:nvPr>
        </p:nvSpPr>
        <p:spPr>
          <a:xfrm>
            <a:off x="6452237" y="34350968"/>
            <a:ext cx="19751040" cy="5151119"/>
          </a:xfrm>
        </p:spPr>
        <p:txBody>
          <a:bodyPr/>
          <a:lstStyle>
            <a:lvl1pPr marL="0" indent="0">
              <a:buNone/>
              <a:defRPr sz="5025"/>
            </a:lvl1pPr>
            <a:lvl2pPr marL="1645986" indent="0">
              <a:buNone/>
              <a:defRPr sz="4351"/>
            </a:lvl2pPr>
            <a:lvl3pPr marL="3291973" indent="0">
              <a:buNone/>
              <a:defRPr sz="3601"/>
            </a:lvl3pPr>
            <a:lvl4pPr marL="4937959" indent="0">
              <a:buNone/>
              <a:defRPr sz="3225"/>
            </a:lvl4pPr>
            <a:lvl5pPr marL="6583944" indent="0">
              <a:buNone/>
              <a:defRPr sz="3225"/>
            </a:lvl5pPr>
            <a:lvl6pPr marL="8229931" indent="0">
              <a:buNone/>
              <a:defRPr sz="3225"/>
            </a:lvl6pPr>
            <a:lvl7pPr marL="9875917" indent="0">
              <a:buNone/>
              <a:defRPr sz="3225"/>
            </a:lvl7pPr>
            <a:lvl8pPr marL="11521904" indent="0">
              <a:buNone/>
              <a:defRPr sz="3225"/>
            </a:lvl8pPr>
            <a:lvl9pPr marL="13167889" indent="0">
              <a:buNone/>
              <a:defRPr sz="3225"/>
            </a:lvl9pPr>
          </a:lstStyle>
          <a:p>
            <a:pPr lvl="0"/>
            <a:r>
              <a:rPr lang="en-US"/>
              <a:t>Click to edit Master text styles</a:t>
            </a:r>
          </a:p>
        </p:txBody>
      </p:sp>
      <p:sp>
        <p:nvSpPr>
          <p:cNvPr id="5" name="Date Placeholder 3">
            <a:extLst>
              <a:ext uri="{FF2B5EF4-FFF2-40B4-BE49-F238E27FC236}">
                <a16:creationId xmlns:a16="http://schemas.microsoft.com/office/drawing/2014/main" id="{6E53F620-4001-433D-BFEC-6EC4797253AD}"/>
              </a:ext>
            </a:extLst>
          </p:cNvPr>
          <p:cNvSpPr>
            <a:spLocks noGrp="1"/>
          </p:cNvSpPr>
          <p:nvPr>
            <p:ph type="dt" sz="half" idx="10"/>
          </p:nvPr>
        </p:nvSpPr>
        <p:spPr/>
        <p:txBody>
          <a:bodyPr/>
          <a:lstStyle>
            <a:lvl1pPr>
              <a:defRPr/>
            </a:lvl1pPr>
          </a:lstStyle>
          <a:p>
            <a:pPr>
              <a:defRPr/>
            </a:pPr>
            <a:fld id="{D96160D7-109D-4FE5-96F0-77D9D67D8049}" type="datetimeFigureOut">
              <a:rPr lang="en-US" altLang="en-US"/>
              <a:pPr>
                <a:defRPr/>
              </a:pPr>
              <a:t>1/21/2025</a:t>
            </a:fld>
            <a:endParaRPr lang="en-US" altLang="en-US"/>
          </a:p>
        </p:txBody>
      </p:sp>
      <p:sp>
        <p:nvSpPr>
          <p:cNvPr id="6" name="Footer Placeholder 4">
            <a:extLst>
              <a:ext uri="{FF2B5EF4-FFF2-40B4-BE49-F238E27FC236}">
                <a16:creationId xmlns:a16="http://schemas.microsoft.com/office/drawing/2014/main" id="{3A5BB442-25BE-4E48-A3A0-BFDD8445FE6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FF06EF3-1318-47CB-A97E-9C50F3FA37AB}"/>
              </a:ext>
            </a:extLst>
          </p:cNvPr>
          <p:cNvSpPr>
            <a:spLocks noGrp="1"/>
          </p:cNvSpPr>
          <p:nvPr>
            <p:ph type="sldNum" sz="quarter" idx="12"/>
          </p:nvPr>
        </p:nvSpPr>
        <p:spPr/>
        <p:txBody>
          <a:bodyPr/>
          <a:lstStyle>
            <a:lvl1pPr>
              <a:defRPr/>
            </a:lvl1pPr>
          </a:lstStyle>
          <a:p>
            <a:fld id="{12E81E4E-A01C-4552-A0A1-4C2BE8425BC5}" type="slidenum">
              <a:rPr lang="en-US" altLang="en-US"/>
              <a:pPr/>
              <a:t>‹#›</a:t>
            </a:fld>
            <a:endParaRPr lang="en-US" altLang="en-US"/>
          </a:p>
        </p:txBody>
      </p:sp>
    </p:spTree>
    <p:extLst>
      <p:ext uri="{BB962C8B-B14F-4D97-AF65-F5344CB8AC3E}">
        <p14:creationId xmlns:p14="http://schemas.microsoft.com/office/powerpoint/2010/main" val="4087330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F9FAD77-DE52-44E7-B832-5339F5C49195}"/>
              </a:ext>
            </a:extLst>
          </p:cNvPr>
          <p:cNvSpPr>
            <a:spLocks noGrp="1"/>
          </p:cNvSpPr>
          <p:nvPr>
            <p:ph type="title"/>
          </p:nvPr>
        </p:nvSpPr>
        <p:spPr bwMode="auto">
          <a:xfrm>
            <a:off x="1645446" y="1756833"/>
            <a:ext cx="29627513" cy="7315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8894" tIns="219448" rIns="438894" bIns="219448"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AAB0A8BC-8B5A-43EA-ABB8-CFDAF592912D}"/>
              </a:ext>
            </a:extLst>
          </p:cNvPr>
          <p:cNvSpPr>
            <a:spLocks noGrp="1"/>
          </p:cNvSpPr>
          <p:nvPr>
            <p:ph type="body" idx="1"/>
          </p:nvPr>
        </p:nvSpPr>
        <p:spPr bwMode="auto">
          <a:xfrm>
            <a:off x="1645446" y="10240434"/>
            <a:ext cx="29627513" cy="289687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8894" tIns="219448" rIns="438894" bIns="21944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FC98F7E8-1966-4340-983A-333FC0079DCA}"/>
              </a:ext>
            </a:extLst>
          </p:cNvPr>
          <p:cNvSpPr>
            <a:spLocks noGrp="1"/>
          </p:cNvSpPr>
          <p:nvPr>
            <p:ph type="dt" sz="half" idx="2"/>
          </p:nvPr>
        </p:nvSpPr>
        <p:spPr>
          <a:xfrm>
            <a:off x="1645446" y="40682333"/>
            <a:ext cx="7681913" cy="2336800"/>
          </a:xfrm>
          <a:prstGeom prst="rect">
            <a:avLst/>
          </a:prstGeom>
        </p:spPr>
        <p:txBody>
          <a:bodyPr vert="horz" wrap="square" lIns="438894" tIns="219448" rIns="438894" bIns="219448" numCol="1" anchor="ctr" anchorCtr="0" compatLnSpc="1">
            <a:prstTxWarp prst="textNoShape">
              <a:avLst/>
            </a:prstTxWarp>
          </a:bodyPr>
          <a:lstStyle>
            <a:lvl1pPr eaLnBrk="1" hangingPunct="1">
              <a:defRPr sz="4351">
                <a:solidFill>
                  <a:srgbClr val="898989"/>
                </a:solidFill>
                <a:cs typeface="Arial" panose="020B0604020202020204" pitchFamily="34" charset="0"/>
              </a:defRPr>
            </a:lvl1pPr>
          </a:lstStyle>
          <a:p>
            <a:pPr>
              <a:defRPr/>
            </a:pPr>
            <a:fld id="{B57FEE7F-59B9-4ABA-9FB9-0A8935253697}" type="datetimeFigureOut">
              <a:rPr lang="en-US" altLang="en-US"/>
              <a:pPr>
                <a:defRPr/>
              </a:pPr>
              <a:t>1/21/2025</a:t>
            </a:fld>
            <a:endParaRPr lang="en-US" altLang="en-US"/>
          </a:p>
        </p:txBody>
      </p:sp>
      <p:sp>
        <p:nvSpPr>
          <p:cNvPr id="5" name="Footer Placeholder 4">
            <a:extLst>
              <a:ext uri="{FF2B5EF4-FFF2-40B4-BE49-F238E27FC236}">
                <a16:creationId xmlns:a16="http://schemas.microsoft.com/office/drawing/2014/main" id="{3DE51941-B88E-4846-95AA-5A1D5C21F8AD}"/>
              </a:ext>
            </a:extLst>
          </p:cNvPr>
          <p:cNvSpPr>
            <a:spLocks noGrp="1"/>
          </p:cNvSpPr>
          <p:nvPr>
            <p:ph type="ftr" sz="quarter" idx="3"/>
          </p:nvPr>
        </p:nvSpPr>
        <p:spPr>
          <a:xfrm>
            <a:off x="11246646" y="40682333"/>
            <a:ext cx="10425113" cy="2336800"/>
          </a:xfrm>
          <a:prstGeom prst="rect">
            <a:avLst/>
          </a:prstGeom>
        </p:spPr>
        <p:txBody>
          <a:bodyPr vert="horz" lIns="438894" tIns="219448" rIns="438894" bIns="219448" rtlCol="0" anchor="ctr"/>
          <a:lstStyle>
            <a:lvl1pPr algn="ctr" defTabSz="3291973" eaLnBrk="1" fontAlgn="auto" hangingPunct="1">
              <a:spcBef>
                <a:spcPts val="0"/>
              </a:spcBef>
              <a:spcAft>
                <a:spcPts val="0"/>
              </a:spcAft>
              <a:defRPr sz="4351">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66D4C6EE-1F95-4C07-82DD-4ACEB9C12C23}"/>
              </a:ext>
            </a:extLst>
          </p:cNvPr>
          <p:cNvSpPr>
            <a:spLocks noGrp="1"/>
          </p:cNvSpPr>
          <p:nvPr>
            <p:ph type="sldNum" sz="quarter" idx="4"/>
          </p:nvPr>
        </p:nvSpPr>
        <p:spPr>
          <a:xfrm>
            <a:off x="23591046" y="40682333"/>
            <a:ext cx="7681913" cy="2336800"/>
          </a:xfrm>
          <a:prstGeom prst="rect">
            <a:avLst/>
          </a:prstGeom>
        </p:spPr>
        <p:txBody>
          <a:bodyPr vert="horz" wrap="square" lIns="438894" tIns="219448" rIns="438894" bIns="219448" numCol="1" anchor="ctr" anchorCtr="0" compatLnSpc="1">
            <a:prstTxWarp prst="textNoShape">
              <a:avLst/>
            </a:prstTxWarp>
          </a:bodyPr>
          <a:lstStyle>
            <a:lvl1pPr algn="r" eaLnBrk="1" hangingPunct="1">
              <a:defRPr sz="4351">
                <a:solidFill>
                  <a:srgbClr val="898989"/>
                </a:solidFill>
                <a:cs typeface="Arial" panose="020B0604020202020204" pitchFamily="34" charset="0"/>
              </a:defRPr>
            </a:lvl1pPr>
          </a:lstStyle>
          <a:p>
            <a:fld id="{54A04853-4962-4A98-A8CE-6DB9516D472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289961" rtl="0" eaLnBrk="0" fontAlgn="base" hangingPunct="0">
        <a:spcBef>
          <a:spcPct val="0"/>
        </a:spcBef>
        <a:spcAft>
          <a:spcPct val="0"/>
        </a:spcAft>
        <a:defRPr sz="15826" kern="1200">
          <a:solidFill>
            <a:schemeClr val="tx1"/>
          </a:solidFill>
          <a:latin typeface="+mj-lt"/>
          <a:ea typeface="MS PGothic" pitchFamily="34" charset="-128"/>
          <a:cs typeface="MS PGothic" charset="0"/>
        </a:defRPr>
      </a:lvl1pPr>
      <a:lvl2pPr algn="ctr" defTabSz="3289961" rtl="0" eaLnBrk="0" fontAlgn="base" hangingPunct="0">
        <a:spcBef>
          <a:spcPct val="0"/>
        </a:spcBef>
        <a:spcAft>
          <a:spcPct val="0"/>
        </a:spcAft>
        <a:defRPr sz="15826">
          <a:solidFill>
            <a:schemeClr val="tx1"/>
          </a:solidFill>
          <a:latin typeface="Calibri" pitchFamily="34" charset="0"/>
          <a:ea typeface="MS PGothic" pitchFamily="34" charset="-128"/>
          <a:cs typeface="MS PGothic" charset="0"/>
        </a:defRPr>
      </a:lvl2pPr>
      <a:lvl3pPr algn="ctr" defTabSz="3289961" rtl="0" eaLnBrk="0" fontAlgn="base" hangingPunct="0">
        <a:spcBef>
          <a:spcPct val="0"/>
        </a:spcBef>
        <a:spcAft>
          <a:spcPct val="0"/>
        </a:spcAft>
        <a:defRPr sz="15826">
          <a:solidFill>
            <a:schemeClr val="tx1"/>
          </a:solidFill>
          <a:latin typeface="Calibri" pitchFamily="34" charset="0"/>
          <a:ea typeface="MS PGothic" pitchFamily="34" charset="-128"/>
          <a:cs typeface="MS PGothic" charset="0"/>
        </a:defRPr>
      </a:lvl3pPr>
      <a:lvl4pPr algn="ctr" defTabSz="3289961" rtl="0" eaLnBrk="0" fontAlgn="base" hangingPunct="0">
        <a:spcBef>
          <a:spcPct val="0"/>
        </a:spcBef>
        <a:spcAft>
          <a:spcPct val="0"/>
        </a:spcAft>
        <a:defRPr sz="15826">
          <a:solidFill>
            <a:schemeClr val="tx1"/>
          </a:solidFill>
          <a:latin typeface="Calibri" pitchFamily="34" charset="0"/>
          <a:ea typeface="MS PGothic" pitchFamily="34" charset="-128"/>
          <a:cs typeface="MS PGothic" charset="0"/>
        </a:defRPr>
      </a:lvl4pPr>
      <a:lvl5pPr algn="ctr" defTabSz="3289961" rtl="0" eaLnBrk="0" fontAlgn="base" hangingPunct="0">
        <a:spcBef>
          <a:spcPct val="0"/>
        </a:spcBef>
        <a:spcAft>
          <a:spcPct val="0"/>
        </a:spcAft>
        <a:defRPr sz="15826">
          <a:solidFill>
            <a:schemeClr val="tx1"/>
          </a:solidFill>
          <a:latin typeface="Calibri" pitchFamily="34" charset="0"/>
          <a:ea typeface="MS PGothic" pitchFamily="34" charset="-128"/>
          <a:cs typeface="MS PGothic" charset="0"/>
        </a:defRPr>
      </a:lvl5pPr>
      <a:lvl6pPr marL="342915" algn="ctr" defTabSz="3291020" rtl="0" fontAlgn="base">
        <a:spcBef>
          <a:spcPct val="0"/>
        </a:spcBef>
        <a:spcAft>
          <a:spcPct val="0"/>
        </a:spcAft>
        <a:defRPr sz="15826">
          <a:solidFill>
            <a:schemeClr val="tx1"/>
          </a:solidFill>
          <a:latin typeface="Calibri" pitchFamily="34" charset="0"/>
        </a:defRPr>
      </a:lvl6pPr>
      <a:lvl7pPr marL="685828" algn="ctr" defTabSz="3291020" rtl="0" fontAlgn="base">
        <a:spcBef>
          <a:spcPct val="0"/>
        </a:spcBef>
        <a:spcAft>
          <a:spcPct val="0"/>
        </a:spcAft>
        <a:defRPr sz="15826">
          <a:solidFill>
            <a:schemeClr val="tx1"/>
          </a:solidFill>
          <a:latin typeface="Calibri" pitchFamily="34" charset="0"/>
        </a:defRPr>
      </a:lvl7pPr>
      <a:lvl8pPr marL="1028742" algn="ctr" defTabSz="3291020" rtl="0" fontAlgn="base">
        <a:spcBef>
          <a:spcPct val="0"/>
        </a:spcBef>
        <a:spcAft>
          <a:spcPct val="0"/>
        </a:spcAft>
        <a:defRPr sz="15826">
          <a:solidFill>
            <a:schemeClr val="tx1"/>
          </a:solidFill>
          <a:latin typeface="Calibri" pitchFamily="34" charset="0"/>
        </a:defRPr>
      </a:lvl8pPr>
      <a:lvl9pPr marL="1371655" algn="ctr" defTabSz="3291020" rtl="0" fontAlgn="base">
        <a:spcBef>
          <a:spcPct val="0"/>
        </a:spcBef>
        <a:spcAft>
          <a:spcPct val="0"/>
        </a:spcAft>
        <a:defRPr sz="15826">
          <a:solidFill>
            <a:schemeClr val="tx1"/>
          </a:solidFill>
          <a:latin typeface="Calibri" pitchFamily="34" charset="0"/>
        </a:defRPr>
      </a:lvl9pPr>
    </p:titleStyle>
    <p:bodyStyle>
      <a:lvl1pPr marL="1232396" indent="-1232396" algn="l" defTabSz="3289961" rtl="0" eaLnBrk="0" fontAlgn="base" hangingPunct="0">
        <a:spcBef>
          <a:spcPct val="20000"/>
        </a:spcBef>
        <a:spcAft>
          <a:spcPct val="0"/>
        </a:spcAft>
        <a:buFont typeface="Arial" panose="020B0604020202020204" pitchFamily="34" charset="0"/>
        <a:buChar char="•"/>
        <a:defRPr sz="11551" kern="1200">
          <a:solidFill>
            <a:schemeClr val="tx1"/>
          </a:solidFill>
          <a:latin typeface="+mn-lt"/>
          <a:ea typeface="MS PGothic" pitchFamily="34" charset="-128"/>
          <a:cs typeface="MS PGothic" charset="0"/>
        </a:defRPr>
      </a:lvl1pPr>
      <a:lvl2pPr marL="2673168" indent="-1026401" algn="l" defTabSz="3289961" rtl="0" eaLnBrk="0" fontAlgn="base" hangingPunct="0">
        <a:spcBef>
          <a:spcPct val="20000"/>
        </a:spcBef>
        <a:spcAft>
          <a:spcPct val="0"/>
        </a:spcAft>
        <a:buFont typeface="Arial" panose="020B0604020202020204" pitchFamily="34" charset="0"/>
        <a:buChar char="–"/>
        <a:defRPr sz="10051" kern="1200">
          <a:solidFill>
            <a:schemeClr val="tx1"/>
          </a:solidFill>
          <a:latin typeface="+mn-lt"/>
          <a:ea typeface="MS PGothic" pitchFamily="34" charset="-128"/>
          <a:cs typeface="MS PGothic" charset="0"/>
        </a:defRPr>
      </a:lvl2pPr>
      <a:lvl3pPr marL="4112749" indent="-821596" algn="l" defTabSz="3289961" rtl="0" eaLnBrk="0" fontAlgn="base" hangingPunct="0">
        <a:spcBef>
          <a:spcPct val="20000"/>
        </a:spcBef>
        <a:spcAft>
          <a:spcPct val="0"/>
        </a:spcAft>
        <a:buFont typeface="Arial" panose="020B0604020202020204" pitchFamily="34" charset="0"/>
        <a:buChar char="•"/>
        <a:defRPr sz="8626" kern="1200">
          <a:solidFill>
            <a:schemeClr val="tx1"/>
          </a:solidFill>
          <a:latin typeface="+mn-lt"/>
          <a:ea typeface="MS PGothic" pitchFamily="34" charset="-128"/>
          <a:cs typeface="MS PGothic" charset="0"/>
        </a:defRPr>
      </a:lvl3pPr>
      <a:lvl4pPr marL="5759516" indent="-821596" algn="l" defTabSz="3289961" rtl="0" eaLnBrk="0" fontAlgn="base" hangingPunct="0">
        <a:spcBef>
          <a:spcPct val="20000"/>
        </a:spcBef>
        <a:spcAft>
          <a:spcPct val="0"/>
        </a:spcAft>
        <a:buFont typeface="Arial" panose="020B0604020202020204" pitchFamily="34" charset="0"/>
        <a:buChar char="–"/>
        <a:defRPr sz="7200" kern="1200">
          <a:solidFill>
            <a:schemeClr val="tx1"/>
          </a:solidFill>
          <a:latin typeface="+mn-lt"/>
          <a:ea typeface="MS PGothic" pitchFamily="34" charset="-128"/>
          <a:cs typeface="MS PGothic" charset="0"/>
        </a:defRPr>
      </a:lvl4pPr>
      <a:lvl5pPr marL="7405091" indent="-821596" algn="l" defTabSz="3289961" rtl="0" eaLnBrk="0" fontAlgn="base" hangingPunct="0">
        <a:spcBef>
          <a:spcPct val="20000"/>
        </a:spcBef>
        <a:spcAft>
          <a:spcPct val="0"/>
        </a:spcAft>
        <a:buFont typeface="Arial" panose="020B0604020202020204" pitchFamily="34" charset="0"/>
        <a:buChar char="»"/>
        <a:defRPr sz="7200" kern="1200">
          <a:solidFill>
            <a:schemeClr val="tx1"/>
          </a:solidFill>
          <a:latin typeface="+mn-lt"/>
          <a:ea typeface="MS PGothic" pitchFamily="34" charset="-128"/>
          <a:cs typeface="MS PGothic" charset="0"/>
        </a:defRPr>
      </a:lvl5pPr>
      <a:lvl6pPr marL="9052925" indent="-822993" algn="l" defTabSz="3291973" rtl="0" eaLnBrk="1" latinLnBrk="0" hangingPunct="1">
        <a:spcBef>
          <a:spcPct val="20000"/>
        </a:spcBef>
        <a:buFont typeface="Arial" pitchFamily="34" charset="0"/>
        <a:buChar char="•"/>
        <a:defRPr sz="7200" kern="1200">
          <a:solidFill>
            <a:schemeClr val="tx1"/>
          </a:solidFill>
          <a:latin typeface="+mn-lt"/>
          <a:ea typeface="+mn-ea"/>
          <a:cs typeface="+mn-cs"/>
        </a:defRPr>
      </a:lvl6pPr>
      <a:lvl7pPr marL="10698911" indent="-822993" algn="l" defTabSz="3291973" rtl="0" eaLnBrk="1" latinLnBrk="0" hangingPunct="1">
        <a:spcBef>
          <a:spcPct val="20000"/>
        </a:spcBef>
        <a:buFont typeface="Arial" pitchFamily="34" charset="0"/>
        <a:buChar char="•"/>
        <a:defRPr sz="7200" kern="1200">
          <a:solidFill>
            <a:schemeClr val="tx1"/>
          </a:solidFill>
          <a:latin typeface="+mn-lt"/>
          <a:ea typeface="+mn-ea"/>
          <a:cs typeface="+mn-cs"/>
        </a:defRPr>
      </a:lvl7pPr>
      <a:lvl8pPr marL="12344895" indent="-822993" algn="l" defTabSz="3291973" rtl="0" eaLnBrk="1" latinLnBrk="0" hangingPunct="1">
        <a:spcBef>
          <a:spcPct val="20000"/>
        </a:spcBef>
        <a:buFont typeface="Arial" pitchFamily="34" charset="0"/>
        <a:buChar char="•"/>
        <a:defRPr sz="7200" kern="1200">
          <a:solidFill>
            <a:schemeClr val="tx1"/>
          </a:solidFill>
          <a:latin typeface="+mn-lt"/>
          <a:ea typeface="+mn-ea"/>
          <a:cs typeface="+mn-cs"/>
        </a:defRPr>
      </a:lvl8pPr>
      <a:lvl9pPr marL="13990882" indent="-822993" algn="l" defTabSz="3291973" rtl="0" eaLnBrk="1" latinLnBrk="0" hangingPunct="1">
        <a:spcBef>
          <a:spcPct val="20000"/>
        </a:spcBef>
        <a:buFont typeface="Arial" pitchFamily="34" charset="0"/>
        <a:buChar char="•"/>
        <a:defRPr sz="7200" kern="1200">
          <a:solidFill>
            <a:schemeClr val="tx1"/>
          </a:solidFill>
          <a:latin typeface="+mn-lt"/>
          <a:ea typeface="+mn-ea"/>
          <a:cs typeface="+mn-cs"/>
        </a:defRPr>
      </a:lvl9pPr>
    </p:bodyStyle>
    <p:otherStyle>
      <a:defPPr>
        <a:defRPr lang="en-US"/>
      </a:defPPr>
      <a:lvl1pPr marL="0" algn="l" defTabSz="3291973" rtl="0" eaLnBrk="1" latinLnBrk="0" hangingPunct="1">
        <a:defRPr sz="6451" kern="1200">
          <a:solidFill>
            <a:schemeClr val="tx1"/>
          </a:solidFill>
          <a:latin typeface="+mn-lt"/>
          <a:ea typeface="+mn-ea"/>
          <a:cs typeface="+mn-cs"/>
        </a:defRPr>
      </a:lvl1pPr>
      <a:lvl2pPr marL="1645986" algn="l" defTabSz="3291973" rtl="0" eaLnBrk="1" latinLnBrk="0" hangingPunct="1">
        <a:defRPr sz="6451" kern="1200">
          <a:solidFill>
            <a:schemeClr val="tx1"/>
          </a:solidFill>
          <a:latin typeface="+mn-lt"/>
          <a:ea typeface="+mn-ea"/>
          <a:cs typeface="+mn-cs"/>
        </a:defRPr>
      </a:lvl2pPr>
      <a:lvl3pPr marL="3291973" algn="l" defTabSz="3291973" rtl="0" eaLnBrk="1" latinLnBrk="0" hangingPunct="1">
        <a:defRPr sz="6451" kern="1200">
          <a:solidFill>
            <a:schemeClr val="tx1"/>
          </a:solidFill>
          <a:latin typeface="+mn-lt"/>
          <a:ea typeface="+mn-ea"/>
          <a:cs typeface="+mn-cs"/>
        </a:defRPr>
      </a:lvl3pPr>
      <a:lvl4pPr marL="4937959" algn="l" defTabSz="3291973" rtl="0" eaLnBrk="1" latinLnBrk="0" hangingPunct="1">
        <a:defRPr sz="6451" kern="1200">
          <a:solidFill>
            <a:schemeClr val="tx1"/>
          </a:solidFill>
          <a:latin typeface="+mn-lt"/>
          <a:ea typeface="+mn-ea"/>
          <a:cs typeface="+mn-cs"/>
        </a:defRPr>
      </a:lvl4pPr>
      <a:lvl5pPr marL="6583944" algn="l" defTabSz="3291973" rtl="0" eaLnBrk="1" latinLnBrk="0" hangingPunct="1">
        <a:defRPr sz="6451" kern="1200">
          <a:solidFill>
            <a:schemeClr val="tx1"/>
          </a:solidFill>
          <a:latin typeface="+mn-lt"/>
          <a:ea typeface="+mn-ea"/>
          <a:cs typeface="+mn-cs"/>
        </a:defRPr>
      </a:lvl5pPr>
      <a:lvl6pPr marL="8229931" algn="l" defTabSz="3291973" rtl="0" eaLnBrk="1" latinLnBrk="0" hangingPunct="1">
        <a:defRPr sz="6451" kern="1200">
          <a:solidFill>
            <a:schemeClr val="tx1"/>
          </a:solidFill>
          <a:latin typeface="+mn-lt"/>
          <a:ea typeface="+mn-ea"/>
          <a:cs typeface="+mn-cs"/>
        </a:defRPr>
      </a:lvl6pPr>
      <a:lvl7pPr marL="9875917" algn="l" defTabSz="3291973" rtl="0" eaLnBrk="1" latinLnBrk="0" hangingPunct="1">
        <a:defRPr sz="6451" kern="1200">
          <a:solidFill>
            <a:schemeClr val="tx1"/>
          </a:solidFill>
          <a:latin typeface="+mn-lt"/>
          <a:ea typeface="+mn-ea"/>
          <a:cs typeface="+mn-cs"/>
        </a:defRPr>
      </a:lvl7pPr>
      <a:lvl8pPr marL="11521904" algn="l" defTabSz="3291973" rtl="0" eaLnBrk="1" latinLnBrk="0" hangingPunct="1">
        <a:defRPr sz="6451" kern="1200">
          <a:solidFill>
            <a:schemeClr val="tx1"/>
          </a:solidFill>
          <a:latin typeface="+mn-lt"/>
          <a:ea typeface="+mn-ea"/>
          <a:cs typeface="+mn-cs"/>
        </a:defRPr>
      </a:lvl8pPr>
      <a:lvl9pPr marL="13167889" algn="l" defTabSz="3291973" rtl="0" eaLnBrk="1" latinLnBrk="0" hangingPunct="1">
        <a:defRPr sz="64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2.wdp"/><Relationship Id="rId13"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4.png"/><Relationship Id="rId12"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7.png"/><Relationship Id="rId5" Type="http://schemas.openxmlformats.org/officeDocument/2006/relationships/image" Target="../media/image2.png"/><Relationship Id="rId15" Type="http://schemas.openxmlformats.org/officeDocument/2006/relationships/image" Target="../media/image11.png"/><Relationship Id="rId10" Type="http://schemas.openxmlformats.org/officeDocument/2006/relationships/image" Target="../media/image6.jpeg"/><Relationship Id="rId4" Type="http://schemas.microsoft.com/office/2007/relationships/hdphoto" Target="../media/hdphoto1.wdp"/><Relationship Id="rId9" Type="http://schemas.openxmlformats.org/officeDocument/2006/relationships/image" Target="../media/image5.png"/><Relationship Id="rId1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Box 7">
            <a:extLst>
              <a:ext uri="{FF2B5EF4-FFF2-40B4-BE49-F238E27FC236}">
                <a16:creationId xmlns:a16="http://schemas.microsoft.com/office/drawing/2014/main" id="{C895E233-B21D-436C-B006-54816B0EA3F0}"/>
              </a:ext>
            </a:extLst>
          </p:cNvPr>
          <p:cNvSpPr txBox="1">
            <a:spLocks noChangeArrowheads="1"/>
          </p:cNvSpPr>
          <p:nvPr/>
        </p:nvSpPr>
        <p:spPr bwMode="auto">
          <a:xfrm>
            <a:off x="4864893" y="1714117"/>
            <a:ext cx="23180279" cy="2285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7" tIns="34289" rIns="68577" bIns="34289">
            <a:spAutoFit/>
          </a:bodyPr>
          <a:lstStyle>
            <a:lvl1pPr>
              <a:defRPr sz="8600">
                <a:solidFill>
                  <a:schemeClr val="tx1"/>
                </a:solidFill>
                <a:latin typeface="Calibri" panose="020F0502020204030204" pitchFamily="34" charset="0"/>
                <a:ea typeface="MS PGothic" panose="020B0600070205080204" pitchFamily="34" charset="-128"/>
              </a:defRPr>
            </a:lvl1pPr>
            <a:lvl2pPr marL="742950" indent="-285750">
              <a:defRPr sz="8600">
                <a:solidFill>
                  <a:schemeClr val="tx1"/>
                </a:solidFill>
                <a:latin typeface="Calibri" panose="020F0502020204030204" pitchFamily="34" charset="0"/>
                <a:ea typeface="MS PGothic" panose="020B0600070205080204" pitchFamily="34" charset="-128"/>
              </a:defRPr>
            </a:lvl2pPr>
            <a:lvl3pPr marL="1143000" indent="-228600">
              <a:defRPr sz="8600">
                <a:solidFill>
                  <a:schemeClr val="tx1"/>
                </a:solidFill>
                <a:latin typeface="Calibri" panose="020F0502020204030204" pitchFamily="34" charset="0"/>
                <a:ea typeface="MS PGothic" panose="020B0600070205080204" pitchFamily="34" charset="-128"/>
              </a:defRPr>
            </a:lvl3pPr>
            <a:lvl4pPr marL="1600200" indent="-228600">
              <a:defRPr sz="8600">
                <a:solidFill>
                  <a:schemeClr val="tx1"/>
                </a:solidFill>
                <a:latin typeface="Calibri" panose="020F0502020204030204" pitchFamily="34" charset="0"/>
                <a:ea typeface="MS PGothic" panose="020B0600070205080204" pitchFamily="34" charset="-128"/>
              </a:defRPr>
            </a:lvl4pPr>
            <a:lvl5pPr marL="2057400" indent="-228600">
              <a:defRPr sz="8600">
                <a:solidFill>
                  <a:schemeClr val="tx1"/>
                </a:solidFill>
                <a:latin typeface="Calibri" panose="020F0502020204030204" pitchFamily="34" charset="0"/>
                <a:ea typeface="MS PGothic" panose="020B0600070205080204" pitchFamily="34" charset="-128"/>
              </a:defRPr>
            </a:lvl5pPr>
            <a:lvl6pPr marL="2514600" indent="-228600" defTabSz="4386263" eaLnBrk="0" fontAlgn="base" hangingPunct="0">
              <a:spcBef>
                <a:spcPct val="0"/>
              </a:spcBef>
              <a:spcAft>
                <a:spcPct val="0"/>
              </a:spcAft>
              <a:defRPr sz="8600">
                <a:solidFill>
                  <a:schemeClr val="tx1"/>
                </a:solidFill>
                <a:latin typeface="Calibri" panose="020F0502020204030204" pitchFamily="34" charset="0"/>
                <a:ea typeface="MS PGothic" panose="020B0600070205080204" pitchFamily="34" charset="-128"/>
              </a:defRPr>
            </a:lvl6pPr>
            <a:lvl7pPr marL="2971800" indent="-228600" defTabSz="4386263" eaLnBrk="0" fontAlgn="base" hangingPunct="0">
              <a:spcBef>
                <a:spcPct val="0"/>
              </a:spcBef>
              <a:spcAft>
                <a:spcPct val="0"/>
              </a:spcAft>
              <a:defRPr sz="8600">
                <a:solidFill>
                  <a:schemeClr val="tx1"/>
                </a:solidFill>
                <a:latin typeface="Calibri" panose="020F0502020204030204" pitchFamily="34" charset="0"/>
                <a:ea typeface="MS PGothic" panose="020B0600070205080204" pitchFamily="34" charset="-128"/>
              </a:defRPr>
            </a:lvl7pPr>
            <a:lvl8pPr marL="3429000" indent="-228600" defTabSz="4386263" eaLnBrk="0" fontAlgn="base" hangingPunct="0">
              <a:spcBef>
                <a:spcPct val="0"/>
              </a:spcBef>
              <a:spcAft>
                <a:spcPct val="0"/>
              </a:spcAft>
              <a:defRPr sz="8600">
                <a:solidFill>
                  <a:schemeClr val="tx1"/>
                </a:solidFill>
                <a:latin typeface="Calibri" panose="020F0502020204030204" pitchFamily="34" charset="0"/>
                <a:ea typeface="MS PGothic" panose="020B0600070205080204" pitchFamily="34" charset="-128"/>
              </a:defRPr>
            </a:lvl8pPr>
            <a:lvl9pPr marL="3886200" indent="-228600" defTabSz="4386263" eaLnBrk="0" fontAlgn="base" hangingPunct="0">
              <a:spcBef>
                <a:spcPct val="0"/>
              </a:spcBef>
              <a:spcAft>
                <a:spcPct val="0"/>
              </a:spcAft>
              <a:defRPr sz="86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n-US" sz="7200" b="1">
                <a:solidFill>
                  <a:schemeClr val="tx1">
                    <a:lumMod val="95000"/>
                    <a:lumOff val="5000"/>
                  </a:schemeClr>
                </a:solidFill>
                <a:latin typeface="Arial" panose="020B0604020202020204" pitchFamily="34" charset="0"/>
                <a:cs typeface="Arial" panose="020B0604020202020204" pitchFamily="34" charset="0"/>
              </a:rPr>
              <a:t>A 2.5% Hypercapnic Environment Affects Ventilation but not Blood Velocity or Executive function</a:t>
            </a:r>
          </a:p>
        </p:txBody>
      </p:sp>
      <p:grpSp>
        <p:nvGrpSpPr>
          <p:cNvPr id="3077" name="Group 2">
            <a:extLst>
              <a:ext uri="{FF2B5EF4-FFF2-40B4-BE49-F238E27FC236}">
                <a16:creationId xmlns:a16="http://schemas.microsoft.com/office/drawing/2014/main" id="{F0162D32-908B-42B7-9614-C4FA887D957D}"/>
              </a:ext>
            </a:extLst>
          </p:cNvPr>
          <p:cNvGrpSpPr>
            <a:grpSpLocks/>
          </p:cNvGrpSpPr>
          <p:nvPr/>
        </p:nvGrpSpPr>
        <p:grpSpPr bwMode="auto">
          <a:xfrm>
            <a:off x="0" y="6158204"/>
            <a:ext cx="32932688" cy="1307029"/>
            <a:chOff x="-9525" y="7467600"/>
            <a:chExt cx="43900725" cy="1850539"/>
          </a:xfrm>
          <a:gradFill>
            <a:gsLst>
              <a:gs pos="16000">
                <a:schemeClr val="accent4">
                  <a:lumMod val="50000"/>
                </a:schemeClr>
              </a:gs>
              <a:gs pos="53000">
                <a:schemeClr val="accent4">
                  <a:shade val="93000"/>
                  <a:satMod val="130000"/>
                </a:schemeClr>
              </a:gs>
              <a:gs pos="78000">
                <a:schemeClr val="accent4">
                  <a:lumMod val="60000"/>
                  <a:lumOff val="40000"/>
                </a:schemeClr>
              </a:gs>
            </a:gsLst>
            <a:lin ang="16200000" scaled="0"/>
          </a:gradFill>
        </p:grpSpPr>
        <p:sp>
          <p:nvSpPr>
            <p:cNvPr id="9" name="Rectangle 8">
              <a:extLst>
                <a:ext uri="{FF2B5EF4-FFF2-40B4-BE49-F238E27FC236}">
                  <a16:creationId xmlns:a16="http://schemas.microsoft.com/office/drawing/2014/main" id="{49D775FC-F153-426E-9580-79E05C56CE46}"/>
                </a:ext>
              </a:extLst>
            </p:cNvPr>
            <p:cNvSpPr/>
            <p:nvPr/>
          </p:nvSpPr>
          <p:spPr>
            <a:xfrm>
              <a:off x="-9525" y="7467600"/>
              <a:ext cx="43900725" cy="1752600"/>
            </a:xfrm>
            <a:prstGeom prst="rect">
              <a:avLst/>
            </a:prstGeom>
            <a:grpFill/>
            <a:ln/>
          </p:spPr>
          <p:style>
            <a:lnRef idx="1">
              <a:schemeClr val="accent4"/>
            </a:lnRef>
            <a:fillRef idx="3">
              <a:schemeClr val="accent4"/>
            </a:fillRef>
            <a:effectRef idx="2">
              <a:schemeClr val="accent4"/>
            </a:effectRef>
            <a:fontRef idx="minor">
              <a:schemeClr val="lt1"/>
            </a:fontRef>
          </p:style>
          <p:txBody>
            <a:bodyPr lIns="68577" tIns="34289" rIns="68577" bIns="34289" anchor="ct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defTabSz="3291973" eaLnBrk="1" fontAlgn="auto" hangingPunct="1">
                <a:spcBef>
                  <a:spcPts val="0"/>
                </a:spcBef>
                <a:spcAft>
                  <a:spcPts val="0"/>
                </a:spcAft>
                <a:defRPr/>
              </a:pPr>
              <a:r>
                <a:rPr lang="en-US" sz="6451"/>
                <a:t>  </a:t>
              </a:r>
            </a:p>
          </p:txBody>
        </p:sp>
        <p:sp>
          <p:nvSpPr>
            <p:cNvPr id="3096" name="TextBox 1">
              <a:extLst>
                <a:ext uri="{FF2B5EF4-FFF2-40B4-BE49-F238E27FC236}">
                  <a16:creationId xmlns:a16="http://schemas.microsoft.com/office/drawing/2014/main" id="{6C9B68D6-3E04-4D8E-8A91-57769F66BA1F}"/>
                </a:ext>
              </a:extLst>
            </p:cNvPr>
            <p:cNvSpPr txBox="1">
              <a:spLocks noChangeArrowheads="1"/>
            </p:cNvSpPr>
            <p:nvPr/>
          </p:nvSpPr>
          <p:spPr bwMode="auto">
            <a:xfrm>
              <a:off x="-3" y="7543802"/>
              <a:ext cx="43891203" cy="1774337"/>
            </a:xfrm>
            <a:prstGeom prst="rect">
              <a:avLst/>
            </a:prstGeom>
            <a:grpFill/>
            <a:ln/>
            <a:extLst>
              <a:ext uri="{91240B29-F687-4F45-9708-019B960494DF}">
                <a14:hiddenLine xmlns:a14="http://schemas.microsoft.com/office/drawing/2010/main" w="9525">
                  <a:solidFill>
                    <a:srgbClr val="000000"/>
                  </a:solidFill>
                  <a:miter lim="800000"/>
                  <a:headEnd/>
                  <a:tailEnd/>
                </a14:hiddenLine>
              </a:ext>
            </a:extLst>
          </p:spPr>
          <p:style>
            <a:lnRef idx="1">
              <a:schemeClr val="accent4"/>
            </a:lnRef>
            <a:fillRef idx="3">
              <a:schemeClr val="accent4"/>
            </a:fillRef>
            <a:effectRef idx="2">
              <a:schemeClr val="accent4"/>
            </a:effectRef>
            <a:fontRef idx="minor">
              <a:schemeClr val="lt1"/>
            </a:fontRef>
          </p:style>
          <p:txBody>
            <a:bodyPr>
              <a:spAutoFit/>
            </a:bodyPr>
            <a:lstStyle>
              <a:lvl1pPr>
                <a:defRPr sz="8600">
                  <a:solidFill>
                    <a:schemeClr val="tx1"/>
                  </a:solidFill>
                  <a:latin typeface="Calibri" panose="020F0502020204030204" pitchFamily="34" charset="0"/>
                  <a:ea typeface="MS PGothic" panose="020B0600070205080204" pitchFamily="34" charset="-128"/>
                </a:defRPr>
              </a:lvl1pPr>
              <a:lvl2pPr marL="742950" indent="-285750">
                <a:defRPr sz="8600">
                  <a:solidFill>
                    <a:schemeClr val="tx1"/>
                  </a:solidFill>
                  <a:latin typeface="Calibri" panose="020F0502020204030204" pitchFamily="34" charset="0"/>
                  <a:ea typeface="MS PGothic" panose="020B0600070205080204" pitchFamily="34" charset="-128"/>
                </a:defRPr>
              </a:lvl2pPr>
              <a:lvl3pPr marL="1143000" indent="-228600">
                <a:defRPr sz="8600">
                  <a:solidFill>
                    <a:schemeClr val="tx1"/>
                  </a:solidFill>
                  <a:latin typeface="Calibri" panose="020F0502020204030204" pitchFamily="34" charset="0"/>
                  <a:ea typeface="MS PGothic" panose="020B0600070205080204" pitchFamily="34" charset="-128"/>
                </a:defRPr>
              </a:lvl3pPr>
              <a:lvl4pPr marL="1600200" indent="-228600">
                <a:defRPr sz="8600">
                  <a:solidFill>
                    <a:schemeClr val="tx1"/>
                  </a:solidFill>
                  <a:latin typeface="Calibri" panose="020F0502020204030204" pitchFamily="34" charset="0"/>
                  <a:ea typeface="MS PGothic" panose="020B0600070205080204" pitchFamily="34" charset="-128"/>
                </a:defRPr>
              </a:lvl4pPr>
              <a:lvl5pPr marL="2057400" indent="-228600">
                <a:defRPr sz="8600">
                  <a:solidFill>
                    <a:schemeClr val="tx1"/>
                  </a:solidFill>
                  <a:latin typeface="Calibri" panose="020F0502020204030204" pitchFamily="34" charset="0"/>
                  <a:ea typeface="MS PGothic" panose="020B0600070205080204" pitchFamily="34" charset="-128"/>
                </a:defRPr>
              </a:lvl5pPr>
              <a:lvl6pPr marL="2514600" indent="-228600" defTabSz="4386263" eaLnBrk="0" fontAlgn="base" hangingPunct="0">
                <a:spcBef>
                  <a:spcPct val="0"/>
                </a:spcBef>
                <a:spcAft>
                  <a:spcPct val="0"/>
                </a:spcAft>
                <a:defRPr sz="8600">
                  <a:solidFill>
                    <a:schemeClr val="tx1"/>
                  </a:solidFill>
                  <a:latin typeface="Calibri" panose="020F0502020204030204" pitchFamily="34" charset="0"/>
                  <a:ea typeface="MS PGothic" panose="020B0600070205080204" pitchFamily="34" charset="-128"/>
                </a:defRPr>
              </a:lvl6pPr>
              <a:lvl7pPr marL="2971800" indent="-228600" defTabSz="4386263" eaLnBrk="0" fontAlgn="base" hangingPunct="0">
                <a:spcBef>
                  <a:spcPct val="0"/>
                </a:spcBef>
                <a:spcAft>
                  <a:spcPct val="0"/>
                </a:spcAft>
                <a:defRPr sz="8600">
                  <a:solidFill>
                    <a:schemeClr val="tx1"/>
                  </a:solidFill>
                  <a:latin typeface="Calibri" panose="020F0502020204030204" pitchFamily="34" charset="0"/>
                  <a:ea typeface="MS PGothic" panose="020B0600070205080204" pitchFamily="34" charset="-128"/>
                </a:defRPr>
              </a:lvl7pPr>
              <a:lvl8pPr marL="3429000" indent="-228600" defTabSz="4386263" eaLnBrk="0" fontAlgn="base" hangingPunct="0">
                <a:spcBef>
                  <a:spcPct val="0"/>
                </a:spcBef>
                <a:spcAft>
                  <a:spcPct val="0"/>
                </a:spcAft>
                <a:defRPr sz="8600">
                  <a:solidFill>
                    <a:schemeClr val="tx1"/>
                  </a:solidFill>
                  <a:latin typeface="Calibri" panose="020F0502020204030204" pitchFamily="34" charset="0"/>
                  <a:ea typeface="MS PGothic" panose="020B0600070205080204" pitchFamily="34" charset="-128"/>
                </a:defRPr>
              </a:lvl8pPr>
              <a:lvl9pPr marL="3886200" indent="-228600" defTabSz="4386263" eaLnBrk="0" fontAlgn="base" hangingPunct="0">
                <a:spcBef>
                  <a:spcPct val="0"/>
                </a:spcBef>
                <a:spcAft>
                  <a:spcPct val="0"/>
                </a:spcAft>
                <a:defRPr sz="86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n-US" sz="5400">
                  <a:solidFill>
                    <a:schemeClr val="bg1"/>
                  </a:solidFill>
                  <a:latin typeface="Arial" panose="020B0604020202020204" pitchFamily="34" charset="0"/>
                  <a:cs typeface="Arial" panose="020B0604020202020204" pitchFamily="34" charset="0"/>
                </a:rPr>
                <a:t>Abstract</a:t>
              </a:r>
              <a:endParaRPr lang="en-US" altLang="en-US" sz="6451">
                <a:solidFill>
                  <a:schemeClr val="bg1"/>
                </a:solidFill>
                <a:latin typeface="Arial" panose="020B0604020202020204" pitchFamily="34" charset="0"/>
                <a:cs typeface="Arial" panose="020B0604020202020204" pitchFamily="34" charset="0"/>
              </a:endParaRPr>
            </a:p>
          </p:txBody>
        </p:sp>
      </p:grpSp>
      <p:sp>
        <p:nvSpPr>
          <p:cNvPr id="3079" name="Rectangle 68">
            <a:extLst>
              <a:ext uri="{FF2B5EF4-FFF2-40B4-BE49-F238E27FC236}">
                <a16:creationId xmlns:a16="http://schemas.microsoft.com/office/drawing/2014/main" id="{1B3CEA09-0153-4405-8360-70E86CFC0E88}"/>
              </a:ext>
            </a:extLst>
          </p:cNvPr>
          <p:cNvSpPr>
            <a:spLocks noChangeArrowheads="1"/>
          </p:cNvSpPr>
          <p:nvPr/>
        </p:nvSpPr>
        <p:spPr bwMode="auto">
          <a:xfrm>
            <a:off x="2" y="9058680"/>
            <a:ext cx="184731" cy="10850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CA" altLang="en-US" sz="6451"/>
          </a:p>
        </p:txBody>
      </p:sp>
      <p:grpSp>
        <p:nvGrpSpPr>
          <p:cNvPr id="3081" name="Group 2">
            <a:extLst>
              <a:ext uri="{FF2B5EF4-FFF2-40B4-BE49-F238E27FC236}">
                <a16:creationId xmlns:a16="http://schemas.microsoft.com/office/drawing/2014/main" id="{B2E4F62D-2053-4DE9-9693-2AAF953F7AE1}"/>
              </a:ext>
            </a:extLst>
          </p:cNvPr>
          <p:cNvGrpSpPr>
            <a:grpSpLocks/>
          </p:cNvGrpSpPr>
          <p:nvPr/>
        </p:nvGrpSpPr>
        <p:grpSpPr bwMode="auto">
          <a:xfrm>
            <a:off x="-27430" y="13944600"/>
            <a:ext cx="32945830" cy="1298184"/>
            <a:chOff x="-34986" y="7467600"/>
            <a:chExt cx="43927770" cy="2494683"/>
          </a:xfrm>
          <a:gradFill>
            <a:gsLst>
              <a:gs pos="12000">
                <a:schemeClr val="accent4">
                  <a:lumMod val="50000"/>
                </a:schemeClr>
              </a:gs>
              <a:gs pos="43000">
                <a:schemeClr val="accent4">
                  <a:shade val="93000"/>
                  <a:satMod val="130000"/>
                </a:schemeClr>
              </a:gs>
              <a:gs pos="73000">
                <a:schemeClr val="accent4">
                  <a:lumMod val="60000"/>
                  <a:lumOff val="40000"/>
                </a:schemeClr>
              </a:gs>
            </a:gsLst>
            <a:lin ang="16200000" scaled="0"/>
          </a:gradFill>
        </p:grpSpPr>
        <p:sp>
          <p:nvSpPr>
            <p:cNvPr id="26" name="Rectangle 25">
              <a:extLst>
                <a:ext uri="{FF2B5EF4-FFF2-40B4-BE49-F238E27FC236}">
                  <a16:creationId xmlns:a16="http://schemas.microsoft.com/office/drawing/2014/main" id="{07CFCCBB-03AA-4AAA-A381-9A26B9F3BC29}"/>
                </a:ext>
              </a:extLst>
            </p:cNvPr>
            <p:cNvSpPr/>
            <p:nvPr/>
          </p:nvSpPr>
          <p:spPr>
            <a:xfrm>
              <a:off x="-9525" y="7467600"/>
              <a:ext cx="43902309" cy="1752600"/>
            </a:xfrm>
            <a:prstGeom prst="rect">
              <a:avLst/>
            </a:prstGeom>
            <a:grpFill/>
            <a:ln/>
          </p:spPr>
          <p:style>
            <a:lnRef idx="1">
              <a:schemeClr val="accent4"/>
            </a:lnRef>
            <a:fillRef idx="3">
              <a:schemeClr val="accent4"/>
            </a:fillRef>
            <a:effectRef idx="2">
              <a:schemeClr val="accent4"/>
            </a:effectRef>
            <a:fontRef idx="minor">
              <a:schemeClr val="lt1"/>
            </a:fontRef>
          </p:style>
          <p:txBody>
            <a:bodyPr lIns="68577" tIns="34289" rIns="68577" bIns="34289" anchor="ct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defTabSz="3291973" eaLnBrk="1" fontAlgn="auto" hangingPunct="1">
                <a:spcBef>
                  <a:spcPts val="0"/>
                </a:spcBef>
                <a:spcAft>
                  <a:spcPts val="0"/>
                </a:spcAft>
                <a:defRPr/>
              </a:pPr>
              <a:r>
                <a:rPr lang="en-US" sz="6451"/>
                <a:t>  </a:t>
              </a:r>
            </a:p>
          </p:txBody>
        </p:sp>
        <p:sp>
          <p:nvSpPr>
            <p:cNvPr id="3094" name="TextBox 1">
              <a:extLst>
                <a:ext uri="{FF2B5EF4-FFF2-40B4-BE49-F238E27FC236}">
                  <a16:creationId xmlns:a16="http://schemas.microsoft.com/office/drawing/2014/main" id="{E69674E1-6D53-40D5-BF61-8CD80AFE6837}"/>
                </a:ext>
              </a:extLst>
            </p:cNvPr>
            <p:cNvSpPr txBox="1">
              <a:spLocks noChangeArrowheads="1"/>
            </p:cNvSpPr>
            <p:nvPr/>
          </p:nvSpPr>
          <p:spPr bwMode="auto">
            <a:xfrm>
              <a:off x="-34986" y="8187946"/>
              <a:ext cx="43900724" cy="1774337"/>
            </a:xfrm>
            <a:prstGeom prst="rect">
              <a:avLst/>
            </a:prstGeom>
            <a:grpFill/>
            <a:ln/>
            <a:extLst>
              <a:ext uri="{91240B29-F687-4F45-9708-019B960494DF}">
                <a14:hiddenLine xmlns:a14="http://schemas.microsoft.com/office/drawing/2010/main" w="9525">
                  <a:solidFill>
                    <a:srgbClr val="000000"/>
                  </a:solidFill>
                  <a:miter lim="800000"/>
                  <a:headEnd/>
                  <a:tailEnd/>
                </a14:hiddenLine>
              </a:ext>
            </a:extLst>
          </p:spPr>
          <p:style>
            <a:lnRef idx="1">
              <a:schemeClr val="accent4"/>
            </a:lnRef>
            <a:fillRef idx="3">
              <a:schemeClr val="accent4"/>
            </a:fillRef>
            <a:effectRef idx="2">
              <a:schemeClr val="accent4"/>
            </a:effectRef>
            <a:fontRef idx="minor">
              <a:schemeClr val="lt1"/>
            </a:fontRef>
          </p:style>
          <p:txBody>
            <a:bodyPr>
              <a:spAutoFit/>
            </a:bodyPr>
            <a:lstStyle>
              <a:lvl1pPr>
                <a:defRPr sz="8600">
                  <a:solidFill>
                    <a:schemeClr val="tx1"/>
                  </a:solidFill>
                  <a:latin typeface="Calibri" panose="020F0502020204030204" pitchFamily="34" charset="0"/>
                  <a:ea typeface="MS PGothic" panose="020B0600070205080204" pitchFamily="34" charset="-128"/>
                </a:defRPr>
              </a:lvl1pPr>
              <a:lvl2pPr marL="742950" indent="-285750">
                <a:defRPr sz="8600">
                  <a:solidFill>
                    <a:schemeClr val="tx1"/>
                  </a:solidFill>
                  <a:latin typeface="Calibri" panose="020F0502020204030204" pitchFamily="34" charset="0"/>
                  <a:ea typeface="MS PGothic" panose="020B0600070205080204" pitchFamily="34" charset="-128"/>
                </a:defRPr>
              </a:lvl2pPr>
              <a:lvl3pPr marL="1143000" indent="-228600">
                <a:defRPr sz="8600">
                  <a:solidFill>
                    <a:schemeClr val="tx1"/>
                  </a:solidFill>
                  <a:latin typeface="Calibri" panose="020F0502020204030204" pitchFamily="34" charset="0"/>
                  <a:ea typeface="MS PGothic" panose="020B0600070205080204" pitchFamily="34" charset="-128"/>
                </a:defRPr>
              </a:lvl3pPr>
              <a:lvl4pPr marL="1600200" indent="-228600">
                <a:defRPr sz="8600">
                  <a:solidFill>
                    <a:schemeClr val="tx1"/>
                  </a:solidFill>
                  <a:latin typeface="Calibri" panose="020F0502020204030204" pitchFamily="34" charset="0"/>
                  <a:ea typeface="MS PGothic" panose="020B0600070205080204" pitchFamily="34" charset="-128"/>
                </a:defRPr>
              </a:lvl4pPr>
              <a:lvl5pPr marL="2057400" indent="-228600">
                <a:defRPr sz="8600">
                  <a:solidFill>
                    <a:schemeClr val="tx1"/>
                  </a:solidFill>
                  <a:latin typeface="Calibri" panose="020F0502020204030204" pitchFamily="34" charset="0"/>
                  <a:ea typeface="MS PGothic" panose="020B0600070205080204" pitchFamily="34" charset="-128"/>
                </a:defRPr>
              </a:lvl5pPr>
              <a:lvl6pPr marL="2514600" indent="-228600" defTabSz="4386263" eaLnBrk="0" fontAlgn="base" hangingPunct="0">
                <a:spcBef>
                  <a:spcPct val="0"/>
                </a:spcBef>
                <a:spcAft>
                  <a:spcPct val="0"/>
                </a:spcAft>
                <a:defRPr sz="8600">
                  <a:solidFill>
                    <a:schemeClr val="tx1"/>
                  </a:solidFill>
                  <a:latin typeface="Calibri" panose="020F0502020204030204" pitchFamily="34" charset="0"/>
                  <a:ea typeface="MS PGothic" panose="020B0600070205080204" pitchFamily="34" charset="-128"/>
                </a:defRPr>
              </a:lvl6pPr>
              <a:lvl7pPr marL="2971800" indent="-228600" defTabSz="4386263" eaLnBrk="0" fontAlgn="base" hangingPunct="0">
                <a:spcBef>
                  <a:spcPct val="0"/>
                </a:spcBef>
                <a:spcAft>
                  <a:spcPct val="0"/>
                </a:spcAft>
                <a:defRPr sz="8600">
                  <a:solidFill>
                    <a:schemeClr val="tx1"/>
                  </a:solidFill>
                  <a:latin typeface="Calibri" panose="020F0502020204030204" pitchFamily="34" charset="0"/>
                  <a:ea typeface="MS PGothic" panose="020B0600070205080204" pitchFamily="34" charset="-128"/>
                </a:defRPr>
              </a:lvl7pPr>
              <a:lvl8pPr marL="3429000" indent="-228600" defTabSz="4386263" eaLnBrk="0" fontAlgn="base" hangingPunct="0">
                <a:spcBef>
                  <a:spcPct val="0"/>
                </a:spcBef>
                <a:spcAft>
                  <a:spcPct val="0"/>
                </a:spcAft>
                <a:defRPr sz="8600">
                  <a:solidFill>
                    <a:schemeClr val="tx1"/>
                  </a:solidFill>
                  <a:latin typeface="Calibri" panose="020F0502020204030204" pitchFamily="34" charset="0"/>
                  <a:ea typeface="MS PGothic" panose="020B0600070205080204" pitchFamily="34" charset="-128"/>
                </a:defRPr>
              </a:lvl8pPr>
              <a:lvl9pPr marL="3886200" indent="-228600" defTabSz="4386263" eaLnBrk="0" fontAlgn="base" hangingPunct="0">
                <a:spcBef>
                  <a:spcPct val="0"/>
                </a:spcBef>
                <a:spcAft>
                  <a:spcPct val="0"/>
                </a:spcAft>
                <a:defRPr sz="86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n-US" sz="5400">
                  <a:solidFill>
                    <a:schemeClr val="bg1"/>
                  </a:solidFill>
                  <a:latin typeface="Arial" panose="020B0604020202020204" pitchFamily="34" charset="0"/>
                  <a:cs typeface="Arial" panose="020B0604020202020204" pitchFamily="34" charset="0"/>
                </a:rPr>
                <a:t>Results</a:t>
              </a:r>
              <a:endParaRPr lang="en-US" altLang="en-US" sz="6451">
                <a:solidFill>
                  <a:schemeClr val="bg1"/>
                </a:solidFill>
                <a:latin typeface="Arial" panose="020B0604020202020204" pitchFamily="34" charset="0"/>
                <a:cs typeface="Arial" panose="020B0604020202020204" pitchFamily="34" charset="0"/>
              </a:endParaRPr>
            </a:p>
          </p:txBody>
        </p:sp>
      </p:grpSp>
      <p:sp>
        <p:nvSpPr>
          <p:cNvPr id="3084" name="TextBox 8">
            <a:extLst>
              <a:ext uri="{FF2B5EF4-FFF2-40B4-BE49-F238E27FC236}">
                <a16:creationId xmlns:a16="http://schemas.microsoft.com/office/drawing/2014/main" id="{99A58BF6-38F9-44E6-8FD8-56E47004CE3C}"/>
              </a:ext>
            </a:extLst>
          </p:cNvPr>
          <p:cNvSpPr txBox="1">
            <a:spLocks noChangeArrowheads="1"/>
          </p:cNvSpPr>
          <p:nvPr/>
        </p:nvSpPr>
        <p:spPr bwMode="auto">
          <a:xfrm>
            <a:off x="4710552" y="4234190"/>
            <a:ext cx="23893463" cy="929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1433" tIns="25717" rIns="51433" bIns="25717" anchor="t">
            <a:spAutoFit/>
          </a:bodyPr>
          <a:lstStyle>
            <a:lvl1pPr>
              <a:defRPr sz="8600">
                <a:solidFill>
                  <a:schemeClr val="tx1"/>
                </a:solidFill>
                <a:latin typeface="Calibri" panose="020F0502020204030204" pitchFamily="34" charset="0"/>
                <a:ea typeface="MS PGothic" panose="020B0600070205080204" pitchFamily="34" charset="-128"/>
              </a:defRPr>
            </a:lvl1pPr>
            <a:lvl2pPr marL="742950" indent="-285750">
              <a:defRPr sz="8600">
                <a:solidFill>
                  <a:schemeClr val="tx1"/>
                </a:solidFill>
                <a:latin typeface="Calibri" panose="020F0502020204030204" pitchFamily="34" charset="0"/>
                <a:ea typeface="MS PGothic" panose="020B0600070205080204" pitchFamily="34" charset="-128"/>
              </a:defRPr>
            </a:lvl2pPr>
            <a:lvl3pPr marL="1143000" indent="-228600">
              <a:defRPr sz="8600">
                <a:solidFill>
                  <a:schemeClr val="tx1"/>
                </a:solidFill>
                <a:latin typeface="Calibri" panose="020F0502020204030204" pitchFamily="34" charset="0"/>
                <a:ea typeface="MS PGothic" panose="020B0600070205080204" pitchFamily="34" charset="-128"/>
              </a:defRPr>
            </a:lvl3pPr>
            <a:lvl4pPr marL="1600200" indent="-228600">
              <a:defRPr sz="8600">
                <a:solidFill>
                  <a:schemeClr val="tx1"/>
                </a:solidFill>
                <a:latin typeface="Calibri" panose="020F0502020204030204" pitchFamily="34" charset="0"/>
                <a:ea typeface="MS PGothic" panose="020B0600070205080204" pitchFamily="34" charset="-128"/>
              </a:defRPr>
            </a:lvl4pPr>
            <a:lvl5pPr marL="2057400" indent="-228600">
              <a:defRPr sz="8600">
                <a:solidFill>
                  <a:schemeClr val="tx1"/>
                </a:solidFill>
                <a:latin typeface="Calibri" panose="020F0502020204030204" pitchFamily="34" charset="0"/>
                <a:ea typeface="MS PGothic" panose="020B0600070205080204" pitchFamily="34" charset="-128"/>
              </a:defRPr>
            </a:lvl5pPr>
            <a:lvl6pPr marL="2514600" indent="-228600" defTabSz="4386263" eaLnBrk="0" fontAlgn="base" hangingPunct="0">
              <a:spcBef>
                <a:spcPct val="0"/>
              </a:spcBef>
              <a:spcAft>
                <a:spcPct val="0"/>
              </a:spcAft>
              <a:defRPr sz="8600">
                <a:solidFill>
                  <a:schemeClr val="tx1"/>
                </a:solidFill>
                <a:latin typeface="Calibri" panose="020F0502020204030204" pitchFamily="34" charset="0"/>
                <a:ea typeface="MS PGothic" panose="020B0600070205080204" pitchFamily="34" charset="-128"/>
              </a:defRPr>
            </a:lvl6pPr>
            <a:lvl7pPr marL="2971800" indent="-228600" defTabSz="4386263" eaLnBrk="0" fontAlgn="base" hangingPunct="0">
              <a:spcBef>
                <a:spcPct val="0"/>
              </a:spcBef>
              <a:spcAft>
                <a:spcPct val="0"/>
              </a:spcAft>
              <a:defRPr sz="8600">
                <a:solidFill>
                  <a:schemeClr val="tx1"/>
                </a:solidFill>
                <a:latin typeface="Calibri" panose="020F0502020204030204" pitchFamily="34" charset="0"/>
                <a:ea typeface="MS PGothic" panose="020B0600070205080204" pitchFamily="34" charset="-128"/>
              </a:defRPr>
            </a:lvl7pPr>
            <a:lvl8pPr marL="3429000" indent="-228600" defTabSz="4386263" eaLnBrk="0" fontAlgn="base" hangingPunct="0">
              <a:spcBef>
                <a:spcPct val="0"/>
              </a:spcBef>
              <a:spcAft>
                <a:spcPct val="0"/>
              </a:spcAft>
              <a:defRPr sz="8600">
                <a:solidFill>
                  <a:schemeClr val="tx1"/>
                </a:solidFill>
                <a:latin typeface="Calibri" panose="020F0502020204030204" pitchFamily="34" charset="0"/>
                <a:ea typeface="MS PGothic" panose="020B0600070205080204" pitchFamily="34" charset="-128"/>
              </a:defRPr>
            </a:lvl8pPr>
            <a:lvl9pPr marL="3886200" indent="-228600" defTabSz="4386263" eaLnBrk="0" fontAlgn="base" hangingPunct="0">
              <a:spcBef>
                <a:spcPct val="0"/>
              </a:spcBef>
              <a:spcAft>
                <a:spcPct val="0"/>
              </a:spcAft>
              <a:defRPr sz="86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n-US" sz="2850" dirty="0">
                <a:solidFill>
                  <a:schemeClr val="tx1">
                    <a:lumMod val="95000"/>
                    <a:lumOff val="5000"/>
                  </a:schemeClr>
                </a:solidFill>
                <a:latin typeface="Arial"/>
                <a:ea typeface="MS PGothic"/>
                <a:cs typeface="Arial"/>
              </a:rPr>
              <a:t> Mustafa Shirzad</a:t>
            </a:r>
            <a:r>
              <a:rPr lang="en-US" altLang="en-US" sz="2850" baseline="30000" dirty="0">
                <a:solidFill>
                  <a:schemeClr val="tx1">
                    <a:lumMod val="95000"/>
                    <a:lumOff val="5000"/>
                  </a:schemeClr>
                </a:solidFill>
                <a:latin typeface="Arial"/>
                <a:ea typeface="MS PGothic"/>
                <a:cs typeface="Arial"/>
              </a:rPr>
              <a:t>1</a:t>
            </a:r>
            <a:r>
              <a:rPr lang="en-US" altLang="en-US" sz="2850" dirty="0">
                <a:solidFill>
                  <a:schemeClr val="tx1">
                    <a:lumMod val="95000"/>
                    <a:lumOff val="5000"/>
                  </a:schemeClr>
                </a:solidFill>
                <a:latin typeface="Arial"/>
                <a:ea typeface="MS PGothic"/>
                <a:cs typeface="Arial"/>
              </a:rPr>
              <a:t>, James Van Riesen</a:t>
            </a:r>
            <a:r>
              <a:rPr lang="en-US" altLang="en-US" sz="2850" baseline="30000" dirty="0">
                <a:solidFill>
                  <a:schemeClr val="tx1">
                    <a:lumMod val="95000"/>
                    <a:lumOff val="5000"/>
                  </a:schemeClr>
                </a:solidFill>
                <a:latin typeface="Arial"/>
                <a:ea typeface="MS PGothic"/>
                <a:cs typeface="Arial"/>
              </a:rPr>
              <a:t>2 </a:t>
            </a:r>
            <a:r>
              <a:rPr lang="en-US" altLang="en-US" sz="2850" dirty="0">
                <a:solidFill>
                  <a:schemeClr val="tx1">
                    <a:lumMod val="95000"/>
                    <a:lumOff val="5000"/>
                  </a:schemeClr>
                </a:solidFill>
                <a:latin typeface="Arial"/>
                <a:ea typeface="MS PGothic"/>
                <a:cs typeface="Arial"/>
              </a:rPr>
              <a:t>,Benjamin Tari</a:t>
            </a:r>
            <a:r>
              <a:rPr lang="en-US" altLang="en-US" sz="2850" baseline="30000" dirty="0">
                <a:solidFill>
                  <a:schemeClr val="tx1">
                    <a:lumMod val="95000"/>
                    <a:lumOff val="5000"/>
                  </a:schemeClr>
                </a:solidFill>
                <a:latin typeface="Arial"/>
                <a:ea typeface="MS PGothic"/>
                <a:cs typeface="Arial"/>
              </a:rPr>
              <a:t>1</a:t>
            </a:r>
            <a:r>
              <a:rPr lang="en-US" altLang="en-US" sz="2850" dirty="0">
                <a:solidFill>
                  <a:schemeClr val="tx1">
                    <a:lumMod val="95000"/>
                    <a:lumOff val="5000"/>
                  </a:schemeClr>
                </a:solidFill>
                <a:latin typeface="Arial"/>
                <a:ea typeface="MS PGothic"/>
                <a:cs typeface="Arial"/>
              </a:rPr>
              <a:t>, </a:t>
            </a:r>
            <a:r>
              <a:rPr lang="en-US" altLang="en-US" sz="2850" dirty="0" err="1">
                <a:solidFill>
                  <a:schemeClr val="tx1">
                    <a:lumMod val="95000"/>
                    <a:lumOff val="5000"/>
                  </a:schemeClr>
                </a:solidFill>
                <a:latin typeface="Arial"/>
                <a:ea typeface="MS PGothic"/>
                <a:cs typeface="Arial"/>
              </a:rPr>
              <a:t>Nikan</a:t>
            </a:r>
            <a:r>
              <a:rPr lang="en-US" altLang="en-US" sz="2850" dirty="0">
                <a:solidFill>
                  <a:schemeClr val="tx1">
                    <a:lumMod val="95000"/>
                    <a:lumOff val="5000"/>
                  </a:schemeClr>
                </a:solidFill>
                <a:latin typeface="Arial"/>
                <a:ea typeface="MS PGothic"/>
                <a:cs typeface="Arial"/>
              </a:rPr>
              <a:t> Behboodpour</a:t>
            </a:r>
            <a:r>
              <a:rPr lang="en-US" altLang="en-US" sz="2850" baseline="30000" dirty="0">
                <a:solidFill>
                  <a:schemeClr val="tx1">
                    <a:lumMod val="95000"/>
                    <a:lumOff val="5000"/>
                  </a:schemeClr>
                </a:solidFill>
                <a:latin typeface="Arial"/>
                <a:ea typeface="MS PGothic"/>
                <a:cs typeface="Arial"/>
              </a:rPr>
              <a:t>1</a:t>
            </a:r>
            <a:r>
              <a:rPr lang="en-US" altLang="en-US" sz="2850" dirty="0">
                <a:solidFill>
                  <a:schemeClr val="tx1">
                    <a:lumMod val="95000"/>
                    <a:lumOff val="5000"/>
                  </a:schemeClr>
                </a:solidFill>
                <a:latin typeface="Arial"/>
                <a:ea typeface="MS PGothic"/>
                <a:cs typeface="Arial"/>
              </a:rPr>
              <a:t>, &amp; Matthew Heath</a:t>
            </a:r>
            <a:r>
              <a:rPr lang="en-US" altLang="en-US" sz="2850" baseline="30000" dirty="0">
                <a:solidFill>
                  <a:schemeClr val="tx1">
                    <a:lumMod val="95000"/>
                    <a:lumOff val="5000"/>
                  </a:schemeClr>
                </a:solidFill>
                <a:latin typeface="Arial"/>
                <a:ea typeface="MS PGothic"/>
                <a:cs typeface="Arial"/>
              </a:rPr>
              <a:t>1,2,3</a:t>
            </a:r>
            <a:endParaRPr lang="en-US" altLang="en-US" sz="2850" dirty="0">
              <a:solidFill>
                <a:schemeClr val="tx1">
                  <a:lumMod val="95000"/>
                  <a:lumOff val="5000"/>
                </a:schemeClr>
              </a:solidFill>
              <a:latin typeface="Arial"/>
              <a:ea typeface="MS PGothic"/>
              <a:cs typeface="Arial"/>
            </a:endParaRPr>
          </a:p>
          <a:p>
            <a:pPr algn="ctr" eaLnBrk="1" hangingPunct="1"/>
            <a:r>
              <a:rPr lang="en-US" altLang="en-US" sz="2850" baseline="30000" dirty="0">
                <a:solidFill>
                  <a:schemeClr val="tx1">
                    <a:lumMod val="95000"/>
                    <a:lumOff val="5000"/>
                  </a:schemeClr>
                </a:solidFill>
                <a:latin typeface="Arial" panose="020B0604020202020204" pitchFamily="34" charset="0"/>
                <a:cs typeface="Arial" panose="020B0604020202020204" pitchFamily="34" charset="0"/>
              </a:rPr>
              <a:t>1</a:t>
            </a:r>
            <a:r>
              <a:rPr lang="en-US" altLang="en-US" sz="2850" dirty="0">
                <a:solidFill>
                  <a:schemeClr val="tx1">
                    <a:lumMod val="95000"/>
                    <a:lumOff val="5000"/>
                  </a:schemeClr>
                </a:solidFill>
                <a:latin typeface="Arial" panose="020B0604020202020204" pitchFamily="34" charset="0"/>
                <a:cs typeface="Arial" panose="020B0604020202020204" pitchFamily="34" charset="0"/>
              </a:rPr>
              <a:t>School of Kinesiology, </a:t>
            </a:r>
            <a:r>
              <a:rPr lang="en-US" altLang="en-US" sz="2850" baseline="30000" dirty="0">
                <a:solidFill>
                  <a:schemeClr val="tx1">
                    <a:lumMod val="95000"/>
                    <a:lumOff val="5000"/>
                  </a:schemeClr>
                </a:solidFill>
                <a:latin typeface="Arial" panose="020B0604020202020204" pitchFamily="34" charset="0"/>
                <a:cs typeface="Arial" panose="020B0604020202020204" pitchFamily="34" charset="0"/>
              </a:rPr>
              <a:t>2 </a:t>
            </a:r>
            <a:r>
              <a:rPr lang="en-US" altLang="en-US" sz="2850" dirty="0">
                <a:solidFill>
                  <a:schemeClr val="tx1">
                    <a:lumMod val="95000"/>
                    <a:lumOff val="5000"/>
                  </a:schemeClr>
                </a:solidFill>
                <a:latin typeface="Arial" panose="020B0604020202020204" pitchFamily="34" charset="0"/>
                <a:cs typeface="Arial" panose="020B0604020202020204" pitchFamily="34" charset="0"/>
              </a:rPr>
              <a:t>Graduate Program in Neuroscience, </a:t>
            </a:r>
            <a:r>
              <a:rPr lang="en-US" altLang="en-US" sz="2850" baseline="30000" dirty="0">
                <a:solidFill>
                  <a:schemeClr val="tx1">
                    <a:lumMod val="95000"/>
                    <a:lumOff val="5000"/>
                  </a:schemeClr>
                </a:solidFill>
                <a:latin typeface="Arial" panose="020B0604020202020204" pitchFamily="34" charset="0"/>
                <a:cs typeface="Arial" panose="020B0604020202020204" pitchFamily="34" charset="0"/>
              </a:rPr>
              <a:t>3</a:t>
            </a:r>
            <a:r>
              <a:rPr lang="en-US" altLang="en-US" sz="2850" dirty="0">
                <a:latin typeface="Arial"/>
                <a:ea typeface="MS PGothic"/>
                <a:cs typeface="Arial"/>
              </a:rPr>
              <a:t>Canadian Centre for Activity and Aging </a:t>
            </a:r>
            <a:r>
              <a:rPr lang="en-US" altLang="en-US" sz="2850" dirty="0">
                <a:solidFill>
                  <a:schemeClr val="tx1">
                    <a:lumMod val="95000"/>
                    <a:lumOff val="5000"/>
                  </a:schemeClr>
                </a:solidFill>
                <a:latin typeface="Arial" panose="020B0604020202020204" pitchFamily="34" charset="0"/>
                <a:cs typeface="Arial" panose="020B0604020202020204" pitchFamily="34" charset="0"/>
              </a:rPr>
              <a:t>Western University, London, ON, Canada</a:t>
            </a:r>
          </a:p>
        </p:txBody>
      </p:sp>
      <p:sp>
        <p:nvSpPr>
          <p:cNvPr id="171" name="TextBox 170">
            <a:extLst>
              <a:ext uri="{FF2B5EF4-FFF2-40B4-BE49-F238E27FC236}">
                <a16:creationId xmlns:a16="http://schemas.microsoft.com/office/drawing/2014/main" id="{52593F06-3179-40EF-8E24-BE247C36AF5A}"/>
              </a:ext>
            </a:extLst>
          </p:cNvPr>
          <p:cNvSpPr txBox="1"/>
          <p:nvPr/>
        </p:nvSpPr>
        <p:spPr>
          <a:xfrm>
            <a:off x="298117" y="20905003"/>
            <a:ext cx="138564" cy="473206"/>
          </a:xfrm>
          <a:prstGeom prst="rect">
            <a:avLst/>
          </a:prstGeom>
          <a:noFill/>
        </p:spPr>
        <p:txBody>
          <a:bodyPr wrap="none" lIns="68580" tIns="34290" rIns="68580" bIns="34290" rtlCol="0" anchor="t">
            <a:spAutoFit/>
          </a:bodyPr>
          <a:lstStyle/>
          <a:p>
            <a:pPr algn="ctr"/>
            <a:endParaRPr lang="en-CA" sz="2625" b="1">
              <a:latin typeface="Arial" panose="020B0604020202020204" pitchFamily="34" charset="0"/>
              <a:cs typeface="Arial" panose="020B0604020202020204" pitchFamily="34" charset="0"/>
            </a:endParaRPr>
          </a:p>
        </p:txBody>
      </p:sp>
      <p:sp>
        <p:nvSpPr>
          <p:cNvPr id="172" name="TextBox 171">
            <a:extLst>
              <a:ext uri="{FF2B5EF4-FFF2-40B4-BE49-F238E27FC236}">
                <a16:creationId xmlns:a16="http://schemas.microsoft.com/office/drawing/2014/main" id="{7CA9F6DB-AFC6-4A79-BAF1-90E7E27F88C5}"/>
              </a:ext>
            </a:extLst>
          </p:cNvPr>
          <p:cNvSpPr txBox="1"/>
          <p:nvPr/>
        </p:nvSpPr>
        <p:spPr>
          <a:xfrm>
            <a:off x="298117" y="24618005"/>
            <a:ext cx="138564" cy="473206"/>
          </a:xfrm>
          <a:prstGeom prst="rect">
            <a:avLst/>
          </a:prstGeom>
          <a:noFill/>
        </p:spPr>
        <p:txBody>
          <a:bodyPr wrap="none" lIns="68580" tIns="34290" rIns="68580" bIns="34290" rtlCol="0" anchor="t">
            <a:spAutoFit/>
          </a:bodyPr>
          <a:lstStyle/>
          <a:p>
            <a:pPr algn="ctr"/>
            <a:endParaRPr lang="en-CA" sz="2625" b="1">
              <a:latin typeface="Arial" panose="020B0604020202020204" pitchFamily="34" charset="0"/>
              <a:cs typeface="Arial" panose="020B0604020202020204" pitchFamily="34" charset="0"/>
            </a:endParaRPr>
          </a:p>
        </p:txBody>
      </p:sp>
      <p:sp>
        <p:nvSpPr>
          <p:cNvPr id="65" name="Rectangle 64">
            <a:extLst>
              <a:ext uri="{FF2B5EF4-FFF2-40B4-BE49-F238E27FC236}">
                <a16:creationId xmlns:a16="http://schemas.microsoft.com/office/drawing/2014/main" id="{72B19645-970F-CD9E-C899-C292CA0C2013}"/>
              </a:ext>
            </a:extLst>
          </p:cNvPr>
          <p:cNvSpPr/>
          <p:nvPr/>
        </p:nvSpPr>
        <p:spPr>
          <a:xfrm>
            <a:off x="18346741" y="32449795"/>
            <a:ext cx="13278559" cy="4263688"/>
          </a:xfrm>
          <a:prstGeom prst="rect">
            <a:avLst/>
          </a:prstGeom>
          <a:solidFill>
            <a:schemeClr val="bg1"/>
          </a:solid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solidFill>
                <a:schemeClr val="bg1"/>
              </a:solidFill>
            </a:endParaRPr>
          </a:p>
        </p:txBody>
      </p:sp>
      <p:pic>
        <p:nvPicPr>
          <p:cNvPr id="6" name="Picture 5">
            <a:extLst>
              <a:ext uri="{FF2B5EF4-FFF2-40B4-BE49-F238E27FC236}">
                <a16:creationId xmlns:a16="http://schemas.microsoft.com/office/drawing/2014/main" id="{E172F10E-A5F4-4D69-8144-CA7F0AE378F2}"/>
              </a:ext>
            </a:extLst>
          </p:cNvPr>
          <p:cNvPicPr>
            <a:picLocks noChangeAspect="1"/>
          </p:cNvPicPr>
          <p:nvPr/>
        </p:nvPicPr>
        <p:blipFill>
          <a:blip r:embed="rId3">
            <a:alphaModFix/>
            <a:extLst>
              <a:ext uri="{BEBA8EAE-BF5A-486C-A8C5-ECC9F3942E4B}">
                <a14:imgProps xmlns:a14="http://schemas.microsoft.com/office/drawing/2010/main">
                  <a14:imgLayer r:embed="rId4">
                    <a14:imgEffect>
                      <a14:sharpenSoften amount="50000"/>
                    </a14:imgEffect>
                  </a14:imgLayer>
                </a14:imgProps>
              </a:ext>
            </a:extLst>
          </a:blip>
          <a:stretch>
            <a:fillRect/>
          </a:stretch>
        </p:blipFill>
        <p:spPr>
          <a:xfrm>
            <a:off x="237063" y="1499972"/>
            <a:ext cx="4098627" cy="3962005"/>
          </a:xfrm>
          <a:prstGeom prst="rect">
            <a:avLst/>
          </a:prstGeom>
          <a:effectLst>
            <a:softEdge rad="31750"/>
          </a:effectLst>
        </p:spPr>
      </p:pic>
      <p:sp>
        <p:nvSpPr>
          <p:cNvPr id="16" name="TextBox 15">
            <a:extLst>
              <a:ext uri="{FF2B5EF4-FFF2-40B4-BE49-F238E27FC236}">
                <a16:creationId xmlns:a16="http://schemas.microsoft.com/office/drawing/2014/main" id="{821325F0-3164-438A-8521-F6F3125589F0}"/>
              </a:ext>
            </a:extLst>
          </p:cNvPr>
          <p:cNvSpPr txBox="1"/>
          <p:nvPr/>
        </p:nvSpPr>
        <p:spPr>
          <a:xfrm>
            <a:off x="1736969" y="16821150"/>
            <a:ext cx="380528" cy="461665"/>
          </a:xfrm>
          <a:prstGeom prst="rect">
            <a:avLst/>
          </a:prstGeom>
          <a:noFill/>
        </p:spPr>
        <p:txBody>
          <a:bodyPr wrap="square" rtlCol="0">
            <a:spAutoFit/>
          </a:bodyPr>
          <a:lstStyle/>
          <a:p>
            <a:r>
              <a:rPr lang="en-CA" sz="2400"/>
              <a:t>A</a:t>
            </a:r>
          </a:p>
        </p:txBody>
      </p:sp>
      <p:sp>
        <p:nvSpPr>
          <p:cNvPr id="20" name="TextBox 19">
            <a:extLst>
              <a:ext uri="{FF2B5EF4-FFF2-40B4-BE49-F238E27FC236}">
                <a16:creationId xmlns:a16="http://schemas.microsoft.com/office/drawing/2014/main" id="{03E5BD2D-18AB-43FB-BA12-268D7C824606}"/>
              </a:ext>
            </a:extLst>
          </p:cNvPr>
          <p:cNvSpPr txBox="1"/>
          <p:nvPr/>
        </p:nvSpPr>
        <p:spPr>
          <a:xfrm>
            <a:off x="406202" y="7775912"/>
            <a:ext cx="31661100" cy="6063198"/>
          </a:xfrm>
          <a:prstGeom prst="rect">
            <a:avLst/>
          </a:prstGeom>
          <a:noFill/>
        </p:spPr>
        <p:txBody>
          <a:bodyPr wrap="square" lIns="91440" tIns="45720" rIns="91440" bIns="45720" rtlCol="0" anchor="t">
            <a:spAutoFit/>
          </a:bodyPr>
          <a:lstStyle/>
          <a:p>
            <a:r>
              <a:rPr lang="en-US" sz="3800" dirty="0">
                <a:solidFill>
                  <a:srgbClr val="000000"/>
                </a:solidFill>
                <a:latin typeface="Times New Roman"/>
                <a:ea typeface="MS PGothic"/>
                <a:cs typeface="Times New Roman"/>
              </a:rPr>
              <a:t>The nominal operational limit set by NASA for  </a:t>
            </a:r>
            <a:r>
              <a:rPr lang="en-US" sz="3600" dirty="0">
                <a:latin typeface="Times New Roman"/>
                <a:ea typeface="MS PGothic"/>
                <a:cs typeface="Times New Roman"/>
              </a:rPr>
              <a:t>CO</a:t>
            </a:r>
            <a:r>
              <a:rPr lang="en-US" sz="3600" baseline="-25000" dirty="0">
                <a:latin typeface="Times New Roman"/>
                <a:ea typeface="MS PGothic"/>
                <a:cs typeface="Times New Roman"/>
              </a:rPr>
              <a:t>2</a:t>
            </a:r>
            <a:r>
              <a:rPr lang="en-US" sz="3600" baseline="-25000" dirty="0">
                <a:solidFill>
                  <a:srgbClr val="FF0000"/>
                </a:solidFill>
                <a:latin typeface="Times New Roman"/>
                <a:ea typeface="MS PGothic"/>
                <a:cs typeface="Times New Roman"/>
              </a:rPr>
              <a:t> </a:t>
            </a:r>
            <a:r>
              <a:rPr lang="en-US" sz="3600" dirty="0">
                <a:solidFill>
                  <a:srgbClr val="000000"/>
                </a:solidFill>
                <a:latin typeface="Times New Roman"/>
                <a:ea typeface="MS PGothic"/>
                <a:cs typeface="Times New Roman"/>
              </a:rPr>
              <a:t>concentration</a:t>
            </a:r>
            <a:r>
              <a:rPr lang="en-US" sz="3800" dirty="0">
                <a:solidFill>
                  <a:srgbClr val="000000"/>
                </a:solidFill>
                <a:latin typeface="Times New Roman"/>
                <a:ea typeface="MS PGothic"/>
                <a:cs typeface="Times New Roman"/>
              </a:rPr>
              <a:t> on a spacecraft/habitat is markedly greater than normocapnic air (i.e., 0.04%) and when combined with a reduced </a:t>
            </a:r>
            <a:r>
              <a:rPr lang="en-US" sz="4000" dirty="0">
                <a:latin typeface="Times New Roman"/>
                <a:ea typeface="MS PGothic"/>
                <a:cs typeface="Times New Roman"/>
              </a:rPr>
              <a:t>O</a:t>
            </a:r>
            <a:r>
              <a:rPr lang="en-US" sz="4000" baseline="-25000" dirty="0">
                <a:latin typeface="Times New Roman"/>
                <a:ea typeface="MS PGothic"/>
                <a:cs typeface="Times New Roman"/>
              </a:rPr>
              <a:t>2</a:t>
            </a:r>
            <a:r>
              <a:rPr lang="en-US" sz="3800" dirty="0">
                <a:solidFill>
                  <a:srgbClr val="000000"/>
                </a:solidFill>
                <a:latin typeface="Times New Roman"/>
                <a:ea typeface="MS PGothic"/>
                <a:cs typeface="Times New Roman"/>
              </a:rPr>
              <a:t> environment has been shown to elicit a range of adverse symptoms (e.g., headaches) and the subjective sense of task-based performance decrements.  Our group previously demonstrated that acute exposure to 5% </a:t>
            </a:r>
            <a:r>
              <a:rPr lang="en-US" sz="4000" dirty="0">
                <a:latin typeface="Times New Roman"/>
                <a:ea typeface="MS PGothic"/>
                <a:cs typeface="Times New Roman"/>
              </a:rPr>
              <a:t>CO</a:t>
            </a:r>
            <a:r>
              <a:rPr lang="en-US" sz="4000" baseline="-25000" dirty="0">
                <a:latin typeface="Times New Roman"/>
                <a:ea typeface="MS PGothic"/>
                <a:cs typeface="Times New Roman"/>
              </a:rPr>
              <a:t>2</a:t>
            </a:r>
            <a:r>
              <a:rPr lang="en-US" sz="3800" dirty="0">
                <a:solidFill>
                  <a:srgbClr val="000000"/>
                </a:solidFill>
                <a:latin typeface="Times New Roman"/>
                <a:ea typeface="MS PGothic"/>
                <a:cs typeface="Times New Roman"/>
              </a:rPr>
              <a:t> (i.e., hypercapnic environment) increased cerebral blood flow and resulted in a surprising post-hypercapnic executive function (EF) benefit.  Notably, our previous work did not examine EF during the hypercapnic exposure.  The present work examined metabolic, cortical hemodynamic and EF responses (via the antisaccade task) prior to, during and immediately following a 10-min hypercapnic exposure at 2.5% </a:t>
            </a:r>
            <a:r>
              <a:rPr lang="en-US" sz="4000" dirty="0">
                <a:latin typeface="Times New Roman"/>
                <a:ea typeface="MS PGothic"/>
                <a:cs typeface="Times New Roman"/>
              </a:rPr>
              <a:t>CO</a:t>
            </a:r>
            <a:r>
              <a:rPr lang="en-US" sz="4000" baseline="-25000" dirty="0">
                <a:latin typeface="Times New Roman"/>
                <a:ea typeface="MS PGothic"/>
                <a:cs typeface="Times New Roman"/>
              </a:rPr>
              <a:t>2</a:t>
            </a:r>
            <a:r>
              <a:rPr lang="en-US" sz="3800" dirty="0">
                <a:solidFill>
                  <a:srgbClr val="000000"/>
                </a:solidFill>
                <a:latin typeface="Times New Roman"/>
                <a:ea typeface="MS PGothic"/>
                <a:cs typeface="Times New Roman"/>
              </a:rPr>
              <a:t> and during a same-duration normocapnic control condition.  Results indicated that the hypercapnia condition produced a baseline to steady-state increase in ventilation (V̇E) and end-tidal CO2 (PET </a:t>
            </a:r>
            <a:r>
              <a:rPr lang="en-US" sz="4000" dirty="0">
                <a:latin typeface="Times New Roman"/>
                <a:ea typeface="MS PGothic"/>
                <a:cs typeface="Times New Roman"/>
              </a:rPr>
              <a:t>CO</a:t>
            </a:r>
            <a:r>
              <a:rPr lang="en-US" sz="4000" baseline="-25000" dirty="0">
                <a:latin typeface="Times New Roman"/>
                <a:ea typeface="MS PGothic"/>
                <a:cs typeface="Times New Roman"/>
              </a:rPr>
              <a:t>2</a:t>
            </a:r>
            <a:r>
              <a:rPr lang="en-US" sz="3800" dirty="0">
                <a:solidFill>
                  <a:srgbClr val="000000"/>
                </a:solidFill>
                <a:latin typeface="Times New Roman"/>
                <a:ea typeface="MS PGothic"/>
                <a:cs typeface="Times New Roman"/>
              </a:rPr>
              <a:t>) but did not alter blood velocity through the middle cerebral artery.  Most notably, our measure of EF taken during and after the hypercapnic exposure did not vary from baseline (ps&gt;0.76) and did not vary from performance during the normocapnic control condition (ps&gt;0.59).  Hence, although a 10-min exposure to hypercapnic produced a salient cardiorespiratory response it did not affect our measure of cortical hemodynamics, nor did it impede the efficiency and effectiveness of an oculomotor-based measure of EF.</a:t>
            </a:r>
            <a:endParaRPr lang="en-CA" sz="3800" dirty="0">
              <a:latin typeface="Times New Roman"/>
              <a:ea typeface="MS PGothic"/>
              <a:cs typeface="Times New Roman"/>
            </a:endParaRPr>
          </a:p>
        </p:txBody>
      </p:sp>
      <p:pic>
        <p:nvPicPr>
          <p:cNvPr id="3" name="Picture 2">
            <a:extLst>
              <a:ext uri="{FF2B5EF4-FFF2-40B4-BE49-F238E27FC236}">
                <a16:creationId xmlns:a16="http://schemas.microsoft.com/office/drawing/2014/main" id="{6F3E30BD-F016-BA9F-DB2C-C66AB8C63BAE}"/>
              </a:ext>
            </a:extLst>
          </p:cNvPr>
          <p:cNvPicPr>
            <a:picLocks noChangeAspect="1"/>
          </p:cNvPicPr>
          <p:nvPr/>
        </p:nvPicPr>
        <p:blipFill>
          <a:blip r:embed="rId5"/>
          <a:stretch>
            <a:fillRect/>
          </a:stretch>
        </p:blipFill>
        <p:spPr>
          <a:xfrm>
            <a:off x="27900625" y="1765120"/>
            <a:ext cx="4960152" cy="3019518"/>
          </a:xfrm>
          <a:prstGeom prst="rect">
            <a:avLst/>
          </a:prstGeom>
        </p:spPr>
      </p:pic>
      <p:pic>
        <p:nvPicPr>
          <p:cNvPr id="44" name="Picture 43" descr="Chart, box and whisker chart&#10;&#10;Description automatically generated">
            <a:extLst>
              <a:ext uri="{FF2B5EF4-FFF2-40B4-BE49-F238E27FC236}">
                <a16:creationId xmlns:a16="http://schemas.microsoft.com/office/drawing/2014/main" id="{5D2BF022-F528-1E52-EF57-418A1F572A69}"/>
              </a:ext>
            </a:extLst>
          </p:cNvPr>
          <p:cNvPicPr>
            <a:picLocks noChangeAspect="1"/>
          </p:cNvPicPr>
          <p:nvPr/>
        </p:nvPicPr>
        <p:blipFill rotWithShape="1">
          <a:blip r:embed="rId6">
            <a:extLst>
              <a:ext uri="{28A0092B-C50C-407E-A947-70E740481C1C}">
                <a14:useLocalDpi xmlns:a14="http://schemas.microsoft.com/office/drawing/2010/main" val="0"/>
              </a:ext>
            </a:extLst>
          </a:blip>
          <a:srcRect l="8533" t="4775" r="20670" b="10454"/>
          <a:stretch/>
        </p:blipFill>
        <p:spPr>
          <a:xfrm>
            <a:off x="9760354" y="18935833"/>
            <a:ext cx="4054194" cy="4396107"/>
          </a:xfrm>
          <a:prstGeom prst="rect">
            <a:avLst/>
          </a:prstGeom>
        </p:spPr>
      </p:pic>
      <p:pic>
        <p:nvPicPr>
          <p:cNvPr id="2" name="Picture 1">
            <a:extLst>
              <a:ext uri="{FF2B5EF4-FFF2-40B4-BE49-F238E27FC236}">
                <a16:creationId xmlns:a16="http://schemas.microsoft.com/office/drawing/2014/main" id="{02AEEBFE-BED4-4DA2-AE46-BB371F3D9675}"/>
              </a:ext>
            </a:extLst>
          </p:cNvPr>
          <p:cNvPicPr>
            <a:picLocks noChangeAspect="1"/>
          </p:cNvPicPr>
          <p:nvPr/>
        </p:nvPicPr>
        <p:blipFill rotWithShape="1">
          <a:blip r:embed="rId7">
            <a:extLst>
              <a:ext uri="{BEBA8EAE-BF5A-486C-A8C5-ECC9F3942E4B}">
                <a14:imgProps xmlns:a14="http://schemas.microsoft.com/office/drawing/2010/main">
                  <a14:imgLayer r:embed="rId8">
                    <a14:imgEffect>
                      <a14:backgroundRemoval t="41833" b="59667" l="32167" r="68667">
                        <a14:foregroundMark x1="33167" y1="43167" x2="33167" y2="43167"/>
                        <a14:foregroundMark x1="32833" y1="44000" x2="32167" y2="44667"/>
                        <a14:foregroundMark x1="32833" y1="42333" x2="43000" y2="41000"/>
                        <a14:foregroundMark x1="43000" y1="41000" x2="46333" y2="41833"/>
                        <a14:foregroundMark x1="46333" y1="41833" x2="48667" y2="44333"/>
                        <a14:foregroundMark x1="51667" y1="43667" x2="52667" y2="45167"/>
                        <a14:foregroundMark x1="55667" y1="44333" x2="56167" y2="45000"/>
                        <a14:foregroundMark x1="59167" y1="44833" x2="59167" y2="45833"/>
                        <a14:foregroundMark x1="63167" y1="44833" x2="64667" y2="44167"/>
                        <a14:foregroundMark x1="66500" y1="43833" x2="66500" y2="45333"/>
                        <a14:foregroundMark x1="51167" y1="53500" x2="51167" y2="53500"/>
                        <a14:foregroundMark x1="56167" y1="54667" x2="56167" y2="54667"/>
                        <a14:foregroundMark x1="60000" y1="55333" x2="60000" y2="55333"/>
                        <a14:foregroundMark x1="63833" y1="56167" x2="63833" y2="56167"/>
                        <a14:foregroundMark x1="68333" y1="56167" x2="68333" y2="56167"/>
                      </a14:backgroundRemoval>
                    </a14:imgEffect>
                  </a14:imgLayer>
                </a14:imgProps>
              </a:ext>
            </a:extLst>
          </a:blip>
          <a:srcRect l="30666" t="40864" r="26667" b="38133"/>
          <a:stretch/>
        </p:blipFill>
        <p:spPr>
          <a:xfrm>
            <a:off x="30076510" y="41919031"/>
            <a:ext cx="3029306" cy="1491210"/>
          </a:xfrm>
          <a:prstGeom prst="rect">
            <a:avLst/>
          </a:prstGeom>
          <a:ln>
            <a:noFill/>
          </a:ln>
          <a:effectLst>
            <a:outerShdw blurRad="292100" dist="139700" dir="2700000" algn="tl" rotWithShape="0">
              <a:srgbClr val="333333">
                <a:alpha val="65000"/>
              </a:srgbClr>
            </a:outerShdw>
          </a:effectLst>
        </p:spPr>
      </p:pic>
      <p:sp>
        <p:nvSpPr>
          <p:cNvPr id="49" name="TextBox 48">
            <a:extLst>
              <a:ext uri="{FF2B5EF4-FFF2-40B4-BE49-F238E27FC236}">
                <a16:creationId xmlns:a16="http://schemas.microsoft.com/office/drawing/2014/main" id="{AAFD8E35-12A4-3889-0C0F-E7496FA6D272}"/>
              </a:ext>
            </a:extLst>
          </p:cNvPr>
          <p:cNvSpPr txBox="1"/>
          <p:nvPr/>
        </p:nvSpPr>
        <p:spPr>
          <a:xfrm>
            <a:off x="1568993" y="41077647"/>
            <a:ext cx="26807062" cy="2246769"/>
          </a:xfrm>
          <a:prstGeom prst="rect">
            <a:avLst/>
          </a:prstGeom>
          <a:noFill/>
          <a:ln>
            <a:solidFill>
              <a:schemeClr val="bg1"/>
            </a:solidFill>
          </a:ln>
        </p:spPr>
        <p:txBody>
          <a:bodyPr wrap="square" rtlCol="0">
            <a:spAutoFit/>
          </a:bodyPr>
          <a:lstStyle/>
          <a:p>
            <a:r>
              <a:rPr lang="en-US" sz="2800" dirty="0">
                <a:latin typeface="Arial" panose="020B0604020202020204" pitchFamily="34" charset="0"/>
                <a:cs typeface="Arial" panose="020B0604020202020204" pitchFamily="34" charset="0"/>
              </a:rPr>
              <a:t>A) Antisaccade reaction time (RT) control (green) and hypercapnic (blue) conditions.</a:t>
            </a:r>
          </a:p>
          <a:p>
            <a:r>
              <a:rPr lang="en-US" sz="2800" dirty="0">
                <a:latin typeface="Arial" panose="020B0604020202020204" pitchFamily="34" charset="0"/>
                <a:cs typeface="Arial" panose="020B0604020202020204" pitchFamily="34" charset="0"/>
              </a:rPr>
              <a:t>B) O2 consumption (V̇O2), CO2 output (V̇CO2) and ventilation (V̇E) and end-tidal CO2 (PET CO2) for control (green) and hypercapnic conditions.</a:t>
            </a:r>
          </a:p>
          <a:p>
            <a:r>
              <a:rPr lang="en-US" sz="2800" dirty="0">
                <a:latin typeface="Arial" panose="020B0604020202020204" pitchFamily="34" charset="0"/>
                <a:cs typeface="Arial" panose="020B0604020202020204" pitchFamily="34" charset="0"/>
              </a:rPr>
              <a:t>C) Systolic blood velocity (BV) from the middle cerebral artery sampled pre-, during  and following hypercapnia (blue) and the control (green) conditions</a:t>
            </a:r>
          </a:p>
          <a:p>
            <a:r>
              <a:rPr lang="en-US" sz="2800" dirty="0">
                <a:latin typeface="Arial" panose="020B0604020202020204" pitchFamily="34" charset="0"/>
                <a:cs typeface="Arial" panose="020B0604020202020204" pitchFamily="34" charset="0"/>
              </a:rPr>
              <a:t>D) Instructions on completing a pro- and antisaccade task.</a:t>
            </a:r>
          </a:p>
          <a:p>
            <a:r>
              <a:rPr lang="en-US" sz="2800" dirty="0">
                <a:latin typeface="Arial" panose="020B0604020202020204" pitchFamily="34" charset="0"/>
                <a:cs typeface="Arial" panose="020B0604020202020204" pitchFamily="34" charset="0"/>
              </a:rPr>
              <a:t>E) Example of set up used during hypercapnic and control conditions.</a:t>
            </a:r>
          </a:p>
        </p:txBody>
      </p:sp>
      <p:pic>
        <p:nvPicPr>
          <p:cNvPr id="51" name="Picture 50" descr="Chart, scatter chart&#10;&#10;Description automatically generated">
            <a:extLst>
              <a:ext uri="{FF2B5EF4-FFF2-40B4-BE49-F238E27FC236}">
                <a16:creationId xmlns:a16="http://schemas.microsoft.com/office/drawing/2014/main" id="{E0942271-5E81-01BB-D293-B91BD242167D}"/>
              </a:ext>
            </a:extLst>
          </p:cNvPr>
          <p:cNvPicPr>
            <a:picLocks noChangeAspect="1"/>
          </p:cNvPicPr>
          <p:nvPr/>
        </p:nvPicPr>
        <p:blipFill rotWithShape="1">
          <a:blip r:embed="rId9">
            <a:extLst>
              <a:ext uri="{28A0092B-C50C-407E-A947-70E740481C1C}">
                <a14:useLocalDpi xmlns:a14="http://schemas.microsoft.com/office/drawing/2010/main" val="0"/>
              </a:ext>
            </a:extLst>
          </a:blip>
          <a:srcRect l="7399" t="14422" r="7860" b="7562"/>
          <a:stretch/>
        </p:blipFill>
        <p:spPr>
          <a:xfrm>
            <a:off x="1389594" y="17660941"/>
            <a:ext cx="7624505" cy="8018964"/>
          </a:xfrm>
          <a:prstGeom prst="rect">
            <a:avLst/>
          </a:prstGeom>
        </p:spPr>
      </p:pic>
      <p:pic>
        <p:nvPicPr>
          <p:cNvPr id="53" name="Picture 52" descr="A person sitting at a desk with a computer and headphones on&#10;&#10;Description automatically generated with low confidence">
            <a:extLst>
              <a:ext uri="{FF2B5EF4-FFF2-40B4-BE49-F238E27FC236}">
                <a16:creationId xmlns:a16="http://schemas.microsoft.com/office/drawing/2014/main" id="{CFA71C6D-CBBE-C781-0ED1-8C48B90F119E}"/>
              </a:ext>
            </a:extLst>
          </p:cNvPr>
          <p:cNvPicPr>
            <a:picLocks noChangeAspect="1"/>
          </p:cNvPicPr>
          <p:nvPr/>
        </p:nvPicPr>
        <p:blipFill rotWithShape="1">
          <a:blip r:embed="rId10">
            <a:extLst>
              <a:ext uri="{28A0092B-C50C-407E-A947-70E740481C1C}">
                <a14:useLocalDpi xmlns:a14="http://schemas.microsoft.com/office/drawing/2010/main" val="0"/>
              </a:ext>
            </a:extLst>
          </a:blip>
          <a:srcRect t="16272" b="30201"/>
          <a:stretch/>
        </p:blipFill>
        <p:spPr>
          <a:xfrm>
            <a:off x="24179120" y="17928763"/>
            <a:ext cx="7976523" cy="7731334"/>
          </a:xfrm>
          <a:prstGeom prst="rect">
            <a:avLst/>
          </a:prstGeom>
          <a:ln w="76200">
            <a:solidFill>
              <a:schemeClr val="accent1"/>
            </a:solidFill>
          </a:ln>
          <a:effectLst/>
        </p:spPr>
      </p:pic>
      <p:sp>
        <p:nvSpPr>
          <p:cNvPr id="75" name="TextBox 74">
            <a:extLst>
              <a:ext uri="{FF2B5EF4-FFF2-40B4-BE49-F238E27FC236}">
                <a16:creationId xmlns:a16="http://schemas.microsoft.com/office/drawing/2014/main" id="{0A63E954-901F-9EBB-5EC8-47922D4B0516}"/>
              </a:ext>
            </a:extLst>
          </p:cNvPr>
          <p:cNvSpPr txBox="1"/>
          <p:nvPr/>
        </p:nvSpPr>
        <p:spPr>
          <a:xfrm>
            <a:off x="4026085" y="17056922"/>
            <a:ext cx="7624505" cy="707886"/>
          </a:xfrm>
          <a:prstGeom prst="rect">
            <a:avLst/>
          </a:prstGeom>
          <a:noFill/>
        </p:spPr>
        <p:txBody>
          <a:bodyPr wrap="square" rtlCol="0">
            <a:spAutoFit/>
          </a:bodyPr>
          <a:lstStyle/>
          <a:p>
            <a:r>
              <a:rPr lang="en-CA" sz="4000" dirty="0">
                <a:latin typeface="Arial" panose="020B0604020202020204" pitchFamily="34" charset="0"/>
                <a:cs typeface="Arial" panose="020B0604020202020204" pitchFamily="34" charset="0"/>
              </a:rPr>
              <a:t>Antisaccade Reaction Time</a:t>
            </a:r>
          </a:p>
        </p:txBody>
      </p:sp>
      <p:sp>
        <p:nvSpPr>
          <p:cNvPr id="87" name="TextBox 86">
            <a:extLst>
              <a:ext uri="{FF2B5EF4-FFF2-40B4-BE49-F238E27FC236}">
                <a16:creationId xmlns:a16="http://schemas.microsoft.com/office/drawing/2014/main" id="{138A1DDA-3262-43DB-1C8B-79D25555BC13}"/>
              </a:ext>
            </a:extLst>
          </p:cNvPr>
          <p:cNvSpPr txBox="1"/>
          <p:nvPr/>
        </p:nvSpPr>
        <p:spPr>
          <a:xfrm>
            <a:off x="24179120" y="17381396"/>
            <a:ext cx="380528" cy="461665"/>
          </a:xfrm>
          <a:prstGeom prst="rect">
            <a:avLst/>
          </a:prstGeom>
          <a:noFill/>
        </p:spPr>
        <p:txBody>
          <a:bodyPr wrap="square" rtlCol="0">
            <a:spAutoFit/>
          </a:bodyPr>
          <a:lstStyle/>
          <a:p>
            <a:r>
              <a:rPr lang="en-CA" sz="2400" dirty="0"/>
              <a:t>E</a:t>
            </a:r>
          </a:p>
        </p:txBody>
      </p:sp>
      <p:sp>
        <p:nvSpPr>
          <p:cNvPr id="88" name="TextBox 87">
            <a:extLst>
              <a:ext uri="{FF2B5EF4-FFF2-40B4-BE49-F238E27FC236}">
                <a16:creationId xmlns:a16="http://schemas.microsoft.com/office/drawing/2014/main" id="{99342CA7-D24A-2B23-E2A9-60B78BF68F0B}"/>
              </a:ext>
            </a:extLst>
          </p:cNvPr>
          <p:cNvSpPr txBox="1"/>
          <p:nvPr/>
        </p:nvSpPr>
        <p:spPr>
          <a:xfrm>
            <a:off x="17620254" y="17447969"/>
            <a:ext cx="380528" cy="461665"/>
          </a:xfrm>
          <a:prstGeom prst="rect">
            <a:avLst/>
          </a:prstGeom>
          <a:noFill/>
        </p:spPr>
        <p:txBody>
          <a:bodyPr wrap="square" rtlCol="0">
            <a:spAutoFit/>
          </a:bodyPr>
          <a:lstStyle/>
          <a:p>
            <a:r>
              <a:rPr lang="en-CA" sz="2400" dirty="0"/>
              <a:t>D</a:t>
            </a:r>
          </a:p>
        </p:txBody>
      </p:sp>
      <p:sp>
        <p:nvSpPr>
          <p:cNvPr id="112" name="Rectangle 111">
            <a:extLst>
              <a:ext uri="{FF2B5EF4-FFF2-40B4-BE49-F238E27FC236}">
                <a16:creationId xmlns:a16="http://schemas.microsoft.com/office/drawing/2014/main" id="{81FF2893-41BB-A7C4-9968-FDAF8A5BD53B}"/>
              </a:ext>
            </a:extLst>
          </p:cNvPr>
          <p:cNvSpPr/>
          <p:nvPr/>
        </p:nvSpPr>
        <p:spPr>
          <a:xfrm>
            <a:off x="18356052" y="27313552"/>
            <a:ext cx="13278559" cy="4263688"/>
          </a:xfrm>
          <a:prstGeom prst="rect">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solidFill>
                <a:schemeClr val="bg1"/>
              </a:solidFill>
            </a:endParaRPr>
          </a:p>
        </p:txBody>
      </p:sp>
      <p:pic>
        <p:nvPicPr>
          <p:cNvPr id="25" name="Picture 24">
            <a:extLst>
              <a:ext uri="{FF2B5EF4-FFF2-40B4-BE49-F238E27FC236}">
                <a16:creationId xmlns:a16="http://schemas.microsoft.com/office/drawing/2014/main" id="{9C7C8F7C-E55A-A6A7-1303-97EDB96509CA}"/>
              </a:ext>
            </a:extLst>
          </p:cNvPr>
          <p:cNvPicPr>
            <a:picLocks noChangeAspect="1"/>
          </p:cNvPicPr>
          <p:nvPr/>
        </p:nvPicPr>
        <p:blipFill>
          <a:blip r:embed="rId11"/>
          <a:stretch>
            <a:fillRect/>
          </a:stretch>
        </p:blipFill>
        <p:spPr>
          <a:xfrm>
            <a:off x="755429" y="31991150"/>
            <a:ext cx="15558282" cy="8630379"/>
          </a:xfrm>
          <a:prstGeom prst="rect">
            <a:avLst/>
          </a:prstGeom>
        </p:spPr>
      </p:pic>
      <p:pic>
        <p:nvPicPr>
          <p:cNvPr id="39" name="Picture 38">
            <a:extLst>
              <a:ext uri="{FF2B5EF4-FFF2-40B4-BE49-F238E27FC236}">
                <a16:creationId xmlns:a16="http://schemas.microsoft.com/office/drawing/2014/main" id="{6DB93C71-4578-67C3-E75F-AF508BCA22EB}"/>
              </a:ext>
            </a:extLst>
          </p:cNvPr>
          <p:cNvPicPr>
            <a:picLocks noChangeAspect="1"/>
          </p:cNvPicPr>
          <p:nvPr/>
        </p:nvPicPr>
        <p:blipFill>
          <a:blip r:embed="rId12"/>
          <a:stretch>
            <a:fillRect/>
          </a:stretch>
        </p:blipFill>
        <p:spPr>
          <a:xfrm>
            <a:off x="599796" y="26090431"/>
            <a:ext cx="16406882" cy="4738941"/>
          </a:xfrm>
          <a:prstGeom prst="rect">
            <a:avLst/>
          </a:prstGeom>
        </p:spPr>
      </p:pic>
      <p:pic>
        <p:nvPicPr>
          <p:cNvPr id="93" name="Picture 92">
            <a:extLst>
              <a:ext uri="{FF2B5EF4-FFF2-40B4-BE49-F238E27FC236}">
                <a16:creationId xmlns:a16="http://schemas.microsoft.com/office/drawing/2014/main" id="{1EF29C56-FABA-A684-B7CC-7CC310199D8A}"/>
              </a:ext>
            </a:extLst>
          </p:cNvPr>
          <p:cNvPicPr>
            <a:picLocks noChangeAspect="1"/>
          </p:cNvPicPr>
          <p:nvPr/>
        </p:nvPicPr>
        <p:blipFill>
          <a:blip r:embed="rId13"/>
          <a:stretch>
            <a:fillRect/>
          </a:stretch>
        </p:blipFill>
        <p:spPr>
          <a:xfrm>
            <a:off x="24789866" y="35150194"/>
            <a:ext cx="1079234" cy="1123384"/>
          </a:xfrm>
          <a:prstGeom prst="rect">
            <a:avLst/>
          </a:prstGeom>
        </p:spPr>
      </p:pic>
      <p:pic>
        <p:nvPicPr>
          <p:cNvPr id="95" name="Picture 94">
            <a:extLst>
              <a:ext uri="{FF2B5EF4-FFF2-40B4-BE49-F238E27FC236}">
                <a16:creationId xmlns:a16="http://schemas.microsoft.com/office/drawing/2014/main" id="{E36EAE9E-2173-4D0E-DA36-30AB35ED60A8}"/>
              </a:ext>
            </a:extLst>
          </p:cNvPr>
          <p:cNvPicPr>
            <a:picLocks noChangeAspect="1"/>
          </p:cNvPicPr>
          <p:nvPr/>
        </p:nvPicPr>
        <p:blipFill>
          <a:blip r:embed="rId13"/>
          <a:stretch>
            <a:fillRect/>
          </a:stretch>
        </p:blipFill>
        <p:spPr>
          <a:xfrm>
            <a:off x="29759285" y="33826379"/>
            <a:ext cx="1079234" cy="1123384"/>
          </a:xfrm>
          <a:prstGeom prst="rect">
            <a:avLst/>
          </a:prstGeom>
        </p:spPr>
      </p:pic>
      <p:pic>
        <p:nvPicPr>
          <p:cNvPr id="96" name="Picture 95">
            <a:extLst>
              <a:ext uri="{FF2B5EF4-FFF2-40B4-BE49-F238E27FC236}">
                <a16:creationId xmlns:a16="http://schemas.microsoft.com/office/drawing/2014/main" id="{7F392C96-BA02-C76D-78C9-3AB4F1847059}"/>
              </a:ext>
            </a:extLst>
          </p:cNvPr>
          <p:cNvPicPr>
            <a:picLocks noChangeAspect="1"/>
          </p:cNvPicPr>
          <p:nvPr/>
        </p:nvPicPr>
        <p:blipFill>
          <a:blip r:embed="rId13"/>
          <a:stretch>
            <a:fillRect/>
          </a:stretch>
        </p:blipFill>
        <p:spPr>
          <a:xfrm>
            <a:off x="19155546" y="33826379"/>
            <a:ext cx="1079234" cy="1123384"/>
          </a:xfrm>
          <a:prstGeom prst="rect">
            <a:avLst/>
          </a:prstGeom>
        </p:spPr>
      </p:pic>
      <p:pic>
        <p:nvPicPr>
          <p:cNvPr id="97" name="Picture 96">
            <a:extLst>
              <a:ext uri="{FF2B5EF4-FFF2-40B4-BE49-F238E27FC236}">
                <a16:creationId xmlns:a16="http://schemas.microsoft.com/office/drawing/2014/main" id="{2261BB10-0A3F-BD29-C013-CED013672665}"/>
              </a:ext>
            </a:extLst>
          </p:cNvPr>
          <p:cNvPicPr>
            <a:picLocks noChangeAspect="1"/>
          </p:cNvPicPr>
          <p:nvPr/>
        </p:nvPicPr>
        <p:blipFill>
          <a:blip r:embed="rId13"/>
          <a:stretch>
            <a:fillRect/>
          </a:stretch>
        </p:blipFill>
        <p:spPr>
          <a:xfrm>
            <a:off x="24777401" y="29808824"/>
            <a:ext cx="1079234" cy="1123384"/>
          </a:xfrm>
          <a:prstGeom prst="rect">
            <a:avLst/>
          </a:prstGeom>
        </p:spPr>
      </p:pic>
      <p:pic>
        <p:nvPicPr>
          <p:cNvPr id="98" name="Picture 97">
            <a:extLst>
              <a:ext uri="{FF2B5EF4-FFF2-40B4-BE49-F238E27FC236}">
                <a16:creationId xmlns:a16="http://schemas.microsoft.com/office/drawing/2014/main" id="{F5068746-4DD8-5FA9-DA62-6D1A4815A761}"/>
              </a:ext>
            </a:extLst>
          </p:cNvPr>
          <p:cNvPicPr>
            <a:picLocks noChangeAspect="1"/>
          </p:cNvPicPr>
          <p:nvPr/>
        </p:nvPicPr>
        <p:blipFill>
          <a:blip r:embed="rId13"/>
          <a:stretch>
            <a:fillRect/>
          </a:stretch>
        </p:blipFill>
        <p:spPr>
          <a:xfrm>
            <a:off x="29746820" y="28736567"/>
            <a:ext cx="1079234" cy="1123384"/>
          </a:xfrm>
          <a:prstGeom prst="rect">
            <a:avLst/>
          </a:prstGeom>
        </p:spPr>
      </p:pic>
      <p:pic>
        <p:nvPicPr>
          <p:cNvPr id="99" name="Picture 98">
            <a:extLst>
              <a:ext uri="{FF2B5EF4-FFF2-40B4-BE49-F238E27FC236}">
                <a16:creationId xmlns:a16="http://schemas.microsoft.com/office/drawing/2014/main" id="{4CD5458E-6A41-83E1-64E9-FDFAE67C57B6}"/>
              </a:ext>
            </a:extLst>
          </p:cNvPr>
          <p:cNvPicPr>
            <a:picLocks noChangeAspect="1"/>
          </p:cNvPicPr>
          <p:nvPr/>
        </p:nvPicPr>
        <p:blipFill>
          <a:blip r:embed="rId13"/>
          <a:stretch>
            <a:fillRect/>
          </a:stretch>
        </p:blipFill>
        <p:spPr>
          <a:xfrm>
            <a:off x="19143081" y="28736567"/>
            <a:ext cx="1079234" cy="1123384"/>
          </a:xfrm>
          <a:prstGeom prst="rect">
            <a:avLst/>
          </a:prstGeom>
        </p:spPr>
      </p:pic>
      <p:cxnSp>
        <p:nvCxnSpPr>
          <p:cNvPr id="43" name="Straight Connector 42">
            <a:extLst>
              <a:ext uri="{FF2B5EF4-FFF2-40B4-BE49-F238E27FC236}">
                <a16:creationId xmlns:a16="http://schemas.microsoft.com/office/drawing/2014/main" id="{7A5D42F3-DAED-0370-49B3-A559E92D8E98}"/>
              </a:ext>
            </a:extLst>
          </p:cNvPr>
          <p:cNvCxnSpPr>
            <a:cxnSpLocks/>
          </p:cNvCxnSpPr>
          <p:nvPr/>
        </p:nvCxnSpPr>
        <p:spPr>
          <a:xfrm>
            <a:off x="18324972" y="37922207"/>
            <a:ext cx="13278559" cy="0"/>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7" name="Straight Connector 46">
            <a:extLst>
              <a:ext uri="{FF2B5EF4-FFF2-40B4-BE49-F238E27FC236}">
                <a16:creationId xmlns:a16="http://schemas.microsoft.com/office/drawing/2014/main" id="{2A863360-1E51-D901-71C5-ED902FA904C3}"/>
              </a:ext>
            </a:extLst>
          </p:cNvPr>
          <p:cNvCxnSpPr/>
          <p:nvPr/>
        </p:nvCxnSpPr>
        <p:spPr>
          <a:xfrm>
            <a:off x="18346741" y="37094893"/>
            <a:ext cx="0" cy="1872343"/>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0" name="Straight Connector 99">
            <a:extLst>
              <a:ext uri="{FF2B5EF4-FFF2-40B4-BE49-F238E27FC236}">
                <a16:creationId xmlns:a16="http://schemas.microsoft.com/office/drawing/2014/main" id="{B85D8903-31F1-B91B-72CD-DD0A50CE3D2F}"/>
              </a:ext>
            </a:extLst>
          </p:cNvPr>
          <p:cNvCxnSpPr/>
          <p:nvPr/>
        </p:nvCxnSpPr>
        <p:spPr>
          <a:xfrm>
            <a:off x="22853418" y="37138435"/>
            <a:ext cx="0" cy="1872343"/>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1" name="Straight Connector 100">
            <a:extLst>
              <a:ext uri="{FF2B5EF4-FFF2-40B4-BE49-F238E27FC236}">
                <a16:creationId xmlns:a16="http://schemas.microsoft.com/office/drawing/2014/main" id="{D66BBE86-FF78-F323-FE1C-9E5CA443D03B}"/>
              </a:ext>
            </a:extLst>
          </p:cNvPr>
          <p:cNvCxnSpPr/>
          <p:nvPr/>
        </p:nvCxnSpPr>
        <p:spPr>
          <a:xfrm>
            <a:off x="27706971" y="37138435"/>
            <a:ext cx="0" cy="1872343"/>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2" name="Straight Connector 101">
            <a:extLst>
              <a:ext uri="{FF2B5EF4-FFF2-40B4-BE49-F238E27FC236}">
                <a16:creationId xmlns:a16="http://schemas.microsoft.com/office/drawing/2014/main" id="{5FC73C7C-1BA7-6650-5B86-A19850DD376C}"/>
              </a:ext>
            </a:extLst>
          </p:cNvPr>
          <p:cNvCxnSpPr/>
          <p:nvPr/>
        </p:nvCxnSpPr>
        <p:spPr>
          <a:xfrm>
            <a:off x="31603531" y="37138435"/>
            <a:ext cx="0" cy="1872343"/>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50" name="TextBox 49">
            <a:extLst>
              <a:ext uri="{FF2B5EF4-FFF2-40B4-BE49-F238E27FC236}">
                <a16:creationId xmlns:a16="http://schemas.microsoft.com/office/drawing/2014/main" id="{6A9BA935-1F16-7162-E24E-AB380009B2F0}"/>
              </a:ext>
            </a:extLst>
          </p:cNvPr>
          <p:cNvSpPr txBox="1"/>
          <p:nvPr/>
        </p:nvSpPr>
        <p:spPr>
          <a:xfrm>
            <a:off x="19372195" y="38800175"/>
            <a:ext cx="3691247" cy="769441"/>
          </a:xfrm>
          <a:prstGeom prst="rect">
            <a:avLst/>
          </a:prstGeom>
          <a:noFill/>
        </p:spPr>
        <p:txBody>
          <a:bodyPr wrap="square" rtlCol="0">
            <a:spAutoFit/>
          </a:bodyPr>
          <a:lstStyle/>
          <a:p>
            <a:r>
              <a:rPr lang="en-CA" sz="4400" dirty="0"/>
              <a:t>- 10 min -</a:t>
            </a:r>
          </a:p>
        </p:txBody>
      </p:sp>
      <p:sp>
        <p:nvSpPr>
          <p:cNvPr id="103" name="TextBox 102">
            <a:extLst>
              <a:ext uri="{FF2B5EF4-FFF2-40B4-BE49-F238E27FC236}">
                <a16:creationId xmlns:a16="http://schemas.microsoft.com/office/drawing/2014/main" id="{861CA422-D175-2AD1-5C33-EE7923F6832D}"/>
              </a:ext>
            </a:extLst>
          </p:cNvPr>
          <p:cNvSpPr txBox="1"/>
          <p:nvPr/>
        </p:nvSpPr>
        <p:spPr>
          <a:xfrm>
            <a:off x="28376055" y="38802524"/>
            <a:ext cx="3691247" cy="769441"/>
          </a:xfrm>
          <a:prstGeom prst="rect">
            <a:avLst/>
          </a:prstGeom>
          <a:noFill/>
        </p:spPr>
        <p:txBody>
          <a:bodyPr wrap="square" rtlCol="0">
            <a:spAutoFit/>
          </a:bodyPr>
          <a:lstStyle/>
          <a:p>
            <a:r>
              <a:rPr lang="en-CA" sz="4400" dirty="0"/>
              <a:t>- 10 min -</a:t>
            </a:r>
          </a:p>
        </p:txBody>
      </p:sp>
      <p:sp>
        <p:nvSpPr>
          <p:cNvPr id="104" name="TextBox 103">
            <a:extLst>
              <a:ext uri="{FF2B5EF4-FFF2-40B4-BE49-F238E27FC236}">
                <a16:creationId xmlns:a16="http://schemas.microsoft.com/office/drawing/2014/main" id="{6454B310-94EF-DE1C-9DA0-633E82C934D1}"/>
              </a:ext>
            </a:extLst>
          </p:cNvPr>
          <p:cNvSpPr txBox="1"/>
          <p:nvPr/>
        </p:nvSpPr>
        <p:spPr>
          <a:xfrm>
            <a:off x="24049782" y="38800174"/>
            <a:ext cx="3691247" cy="769441"/>
          </a:xfrm>
          <a:prstGeom prst="rect">
            <a:avLst/>
          </a:prstGeom>
          <a:noFill/>
        </p:spPr>
        <p:txBody>
          <a:bodyPr wrap="square" rtlCol="0">
            <a:spAutoFit/>
          </a:bodyPr>
          <a:lstStyle/>
          <a:p>
            <a:r>
              <a:rPr lang="en-CA" sz="4400" dirty="0"/>
              <a:t>- 10 min -</a:t>
            </a:r>
          </a:p>
        </p:txBody>
      </p:sp>
      <p:sp>
        <p:nvSpPr>
          <p:cNvPr id="63" name="Arrow: Right 62">
            <a:extLst>
              <a:ext uri="{FF2B5EF4-FFF2-40B4-BE49-F238E27FC236}">
                <a16:creationId xmlns:a16="http://schemas.microsoft.com/office/drawing/2014/main" id="{198A4D46-F564-F3FF-C4C7-778664FDAC6D}"/>
              </a:ext>
            </a:extLst>
          </p:cNvPr>
          <p:cNvSpPr/>
          <p:nvPr/>
        </p:nvSpPr>
        <p:spPr>
          <a:xfrm>
            <a:off x="21843584" y="29402511"/>
            <a:ext cx="1232953" cy="30478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7" name="Isosceles Triangle 66">
            <a:extLst>
              <a:ext uri="{FF2B5EF4-FFF2-40B4-BE49-F238E27FC236}">
                <a16:creationId xmlns:a16="http://schemas.microsoft.com/office/drawing/2014/main" id="{13F20B88-E3E2-15D0-B6E9-FAF182044465}"/>
              </a:ext>
            </a:extLst>
          </p:cNvPr>
          <p:cNvSpPr/>
          <p:nvPr/>
        </p:nvSpPr>
        <p:spPr>
          <a:xfrm rot="10800000">
            <a:off x="18346741" y="25616455"/>
            <a:ext cx="2787344" cy="2812720"/>
          </a:xfrm>
          <a:prstGeom prst="triangle">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n>
                <a:solidFill>
                  <a:schemeClr val="tx1"/>
                </a:solidFill>
              </a:ln>
            </a:endParaRPr>
          </a:p>
        </p:txBody>
      </p:sp>
      <p:sp>
        <p:nvSpPr>
          <p:cNvPr id="106" name="Arrow: Right 105">
            <a:extLst>
              <a:ext uri="{FF2B5EF4-FFF2-40B4-BE49-F238E27FC236}">
                <a16:creationId xmlns:a16="http://schemas.microsoft.com/office/drawing/2014/main" id="{84A20398-5DA7-CE4C-D5A1-FB6CB738D420}"/>
              </a:ext>
            </a:extLst>
          </p:cNvPr>
          <p:cNvSpPr/>
          <p:nvPr/>
        </p:nvSpPr>
        <p:spPr>
          <a:xfrm>
            <a:off x="27392838" y="34540465"/>
            <a:ext cx="1232953" cy="30478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7" name="Arrow: Right 106">
            <a:extLst>
              <a:ext uri="{FF2B5EF4-FFF2-40B4-BE49-F238E27FC236}">
                <a16:creationId xmlns:a16="http://schemas.microsoft.com/office/drawing/2014/main" id="{49A2975C-974B-A41C-3ED7-6AC17538FC76}"/>
              </a:ext>
            </a:extLst>
          </p:cNvPr>
          <p:cNvSpPr/>
          <p:nvPr/>
        </p:nvSpPr>
        <p:spPr>
          <a:xfrm>
            <a:off x="21913703" y="34388071"/>
            <a:ext cx="1232953" cy="30478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8" name="Arrow: Right 107">
            <a:extLst>
              <a:ext uri="{FF2B5EF4-FFF2-40B4-BE49-F238E27FC236}">
                <a16:creationId xmlns:a16="http://schemas.microsoft.com/office/drawing/2014/main" id="{0D44FAC7-4DA5-241A-31A0-0D286289695D}"/>
              </a:ext>
            </a:extLst>
          </p:cNvPr>
          <p:cNvSpPr/>
          <p:nvPr/>
        </p:nvSpPr>
        <p:spPr>
          <a:xfrm>
            <a:off x="27380373" y="29554905"/>
            <a:ext cx="1232953" cy="30478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37" name="Picture 36" descr="Diagram&#10;&#10;Description automatically generated">
            <a:extLst>
              <a:ext uri="{FF2B5EF4-FFF2-40B4-BE49-F238E27FC236}">
                <a16:creationId xmlns:a16="http://schemas.microsoft.com/office/drawing/2014/main" id="{2FB56A9C-6EAE-9420-8A6A-67EA5F413534}"/>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8380853" y="18075748"/>
            <a:ext cx="4765803" cy="7520463"/>
          </a:xfrm>
          <a:prstGeom prst="rect">
            <a:avLst/>
          </a:prstGeom>
          <a:ln>
            <a:solidFill>
              <a:schemeClr val="tx1"/>
            </a:solidFill>
          </a:ln>
        </p:spPr>
      </p:pic>
      <p:pic>
        <p:nvPicPr>
          <p:cNvPr id="64" name="Picture 63">
            <a:extLst>
              <a:ext uri="{FF2B5EF4-FFF2-40B4-BE49-F238E27FC236}">
                <a16:creationId xmlns:a16="http://schemas.microsoft.com/office/drawing/2014/main" id="{CA05EDCC-3D2D-812B-691C-72266F513B2B}"/>
              </a:ext>
            </a:extLst>
          </p:cNvPr>
          <p:cNvPicPr>
            <a:picLocks noChangeAspect="1"/>
          </p:cNvPicPr>
          <p:nvPr/>
        </p:nvPicPr>
        <p:blipFill>
          <a:blip r:embed="rId15"/>
          <a:stretch>
            <a:fillRect/>
          </a:stretch>
        </p:blipFill>
        <p:spPr>
          <a:xfrm>
            <a:off x="24568959" y="27548157"/>
            <a:ext cx="1567543" cy="1567543"/>
          </a:xfrm>
          <a:prstGeom prst="rect">
            <a:avLst/>
          </a:prstGeom>
        </p:spPr>
      </p:pic>
      <p:pic>
        <p:nvPicPr>
          <p:cNvPr id="110" name="Picture 109">
            <a:extLst>
              <a:ext uri="{FF2B5EF4-FFF2-40B4-BE49-F238E27FC236}">
                <a16:creationId xmlns:a16="http://schemas.microsoft.com/office/drawing/2014/main" id="{987135D5-2F10-4763-75F3-CCDD0648200E}"/>
              </a:ext>
            </a:extLst>
          </p:cNvPr>
          <p:cNvPicPr>
            <a:picLocks noChangeAspect="1"/>
          </p:cNvPicPr>
          <p:nvPr/>
        </p:nvPicPr>
        <p:blipFill>
          <a:blip r:embed="rId15"/>
          <a:stretch>
            <a:fillRect/>
          </a:stretch>
        </p:blipFill>
        <p:spPr>
          <a:xfrm>
            <a:off x="24581425" y="32799573"/>
            <a:ext cx="1567543" cy="1567543"/>
          </a:xfrm>
          <a:prstGeom prst="rect">
            <a:avLst/>
          </a:prstGeom>
        </p:spPr>
      </p:pic>
      <p:sp>
        <p:nvSpPr>
          <p:cNvPr id="66" name="TextBox 65">
            <a:extLst>
              <a:ext uri="{FF2B5EF4-FFF2-40B4-BE49-F238E27FC236}">
                <a16:creationId xmlns:a16="http://schemas.microsoft.com/office/drawing/2014/main" id="{67EC7F86-E266-ECF1-857B-5C7016B6E1A6}"/>
              </a:ext>
            </a:extLst>
          </p:cNvPr>
          <p:cNvSpPr txBox="1"/>
          <p:nvPr/>
        </p:nvSpPr>
        <p:spPr>
          <a:xfrm>
            <a:off x="18446589" y="30999841"/>
            <a:ext cx="5793268" cy="584775"/>
          </a:xfrm>
          <a:prstGeom prst="rect">
            <a:avLst/>
          </a:prstGeom>
          <a:noFill/>
        </p:spPr>
        <p:txBody>
          <a:bodyPr wrap="square" rtlCol="0">
            <a:spAutoFit/>
          </a:bodyPr>
          <a:lstStyle/>
          <a:p>
            <a:r>
              <a:rPr lang="en-CA" sz="3200" dirty="0"/>
              <a:t>Hypercapnia</a:t>
            </a:r>
          </a:p>
        </p:txBody>
      </p:sp>
      <p:sp>
        <p:nvSpPr>
          <p:cNvPr id="114" name="TextBox 113">
            <a:extLst>
              <a:ext uri="{FF2B5EF4-FFF2-40B4-BE49-F238E27FC236}">
                <a16:creationId xmlns:a16="http://schemas.microsoft.com/office/drawing/2014/main" id="{13CEAF1B-6A18-8C0B-12EF-540B75861263}"/>
              </a:ext>
            </a:extLst>
          </p:cNvPr>
          <p:cNvSpPr txBox="1"/>
          <p:nvPr/>
        </p:nvSpPr>
        <p:spPr>
          <a:xfrm>
            <a:off x="18477179" y="36046361"/>
            <a:ext cx="5793268" cy="584775"/>
          </a:xfrm>
          <a:prstGeom prst="rect">
            <a:avLst/>
          </a:prstGeom>
          <a:noFill/>
        </p:spPr>
        <p:txBody>
          <a:bodyPr wrap="square" rtlCol="0">
            <a:spAutoFit/>
          </a:bodyPr>
          <a:lstStyle/>
          <a:p>
            <a:r>
              <a:rPr lang="en-CA" sz="3200" dirty="0"/>
              <a:t>Control</a:t>
            </a:r>
          </a:p>
        </p:txBody>
      </p:sp>
      <p:sp>
        <p:nvSpPr>
          <p:cNvPr id="116" name="Isosceles Triangle 115">
            <a:extLst>
              <a:ext uri="{FF2B5EF4-FFF2-40B4-BE49-F238E27FC236}">
                <a16:creationId xmlns:a16="http://schemas.microsoft.com/office/drawing/2014/main" id="{5D3B80F7-7190-C868-CD30-C1328DDF3BC6}"/>
              </a:ext>
            </a:extLst>
          </p:cNvPr>
          <p:cNvSpPr/>
          <p:nvPr/>
        </p:nvSpPr>
        <p:spPr>
          <a:xfrm rot="10800000">
            <a:off x="24179120" y="25704269"/>
            <a:ext cx="2403794" cy="1758187"/>
          </a:xfrm>
          <a:prstGeom prst="triangle">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F3DCC1A1F1577408FB015318DE0B9E3" ma:contentTypeVersion="8" ma:contentTypeDescription="Create a new document." ma:contentTypeScope="" ma:versionID="92b577297b83e9c5adddba235cd32b77">
  <xsd:schema xmlns:xsd="http://www.w3.org/2001/XMLSchema" xmlns:xs="http://www.w3.org/2001/XMLSchema" xmlns:p="http://schemas.microsoft.com/office/2006/metadata/properties" xmlns:ns3="bda95fd6-0317-427a-b201-754a8faaa6d4" xmlns:ns4="3c2f3ca7-5f01-46d7-8d8d-adba2291d8ca" targetNamespace="http://schemas.microsoft.com/office/2006/metadata/properties" ma:root="true" ma:fieldsID="8a8be96533dc2ba4128e70aeeb374530" ns3:_="" ns4:_="">
    <xsd:import namespace="bda95fd6-0317-427a-b201-754a8faaa6d4"/>
    <xsd:import namespace="3c2f3ca7-5f01-46d7-8d8d-adba2291d8ca"/>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a95fd6-0317-427a-b201-754a8faaa6d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c2f3ca7-5f01-46d7-8d8d-adba2291d8c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BF0705E-50EA-49E4-A2EE-B65195217892}">
  <ds:schemaRefs>
    <ds:schemaRef ds:uri="http://www.w3.org/XML/1998/namespace"/>
    <ds:schemaRef ds:uri="http://schemas.openxmlformats.org/package/2006/metadata/core-properties"/>
    <ds:schemaRef ds:uri="http://schemas.microsoft.com/office/2006/documentManagement/types"/>
    <ds:schemaRef ds:uri="bda95fd6-0317-427a-b201-754a8faaa6d4"/>
    <ds:schemaRef ds:uri="http://purl.org/dc/terms/"/>
    <ds:schemaRef ds:uri="http://purl.org/dc/elements/1.1/"/>
    <ds:schemaRef ds:uri="http://purl.org/dc/dcmitype/"/>
    <ds:schemaRef ds:uri="http://schemas.microsoft.com/office/infopath/2007/PartnerControls"/>
    <ds:schemaRef ds:uri="3c2f3ca7-5f01-46d7-8d8d-adba2291d8ca"/>
    <ds:schemaRef ds:uri="http://schemas.microsoft.com/office/2006/metadata/properties"/>
  </ds:schemaRefs>
</ds:datastoreItem>
</file>

<file path=customXml/itemProps2.xml><?xml version="1.0" encoding="utf-8"?>
<ds:datastoreItem xmlns:ds="http://schemas.openxmlformats.org/officeDocument/2006/customXml" ds:itemID="{8E135EC4-0AE2-4C57-BB89-16A3775C4800}">
  <ds:schemaRefs>
    <ds:schemaRef ds:uri="3c2f3ca7-5f01-46d7-8d8d-adba2291d8ca"/>
    <ds:schemaRef ds:uri="bda95fd6-0317-427a-b201-754a8faaa6d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FE7F236-9A17-4346-B51A-9577499EAD3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98</TotalTime>
  <Words>460</Words>
  <Application>Microsoft Office PowerPoint</Application>
  <PresentationFormat>Custom</PresentationFormat>
  <Paragraphs>23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Company>Schulich School of Medicine &amp; Dentistry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Tari, Benjamin</cp:lastModifiedBy>
  <cp:revision>5</cp:revision>
  <dcterms:created xsi:type="dcterms:W3CDTF">2012-02-14T19:57:56Z</dcterms:created>
  <dcterms:modified xsi:type="dcterms:W3CDTF">2025-01-21T07:17:32Z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0x010100BF3DCC1A1F1577408FB015318DE0B9E3</vt:lpwstr>
  </property>
</Properties>
</file>