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8000663" cy="27000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3C3C"/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25" d="100"/>
          <a:sy n="25" d="100"/>
        </p:scale>
        <p:origin x="1784" y="-1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0050" y="4418785"/>
            <a:ext cx="15300564" cy="9400070"/>
          </a:xfrm>
        </p:spPr>
        <p:txBody>
          <a:bodyPr anchor="b"/>
          <a:lstStyle>
            <a:lvl1pPr algn="ctr">
              <a:defRPr sz="1181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14181357"/>
            <a:ext cx="13500497" cy="6518796"/>
          </a:xfrm>
        </p:spPr>
        <p:txBody>
          <a:bodyPr/>
          <a:lstStyle>
            <a:lvl1pPr marL="0" indent="0" algn="ctr">
              <a:buNone/>
              <a:defRPr sz="4725"/>
            </a:lvl1pPr>
            <a:lvl2pPr marL="900044" indent="0" algn="ctr">
              <a:buNone/>
              <a:defRPr sz="3937"/>
            </a:lvl2pPr>
            <a:lvl3pPr marL="1800088" indent="0" algn="ctr">
              <a:buNone/>
              <a:defRPr sz="3543"/>
            </a:lvl3pPr>
            <a:lvl4pPr marL="2700132" indent="0" algn="ctr">
              <a:buNone/>
              <a:defRPr sz="3150"/>
            </a:lvl4pPr>
            <a:lvl5pPr marL="3600176" indent="0" algn="ctr">
              <a:buNone/>
              <a:defRPr sz="3150"/>
            </a:lvl5pPr>
            <a:lvl6pPr marL="4500220" indent="0" algn="ctr">
              <a:buNone/>
              <a:defRPr sz="3150"/>
            </a:lvl6pPr>
            <a:lvl7pPr marL="5400264" indent="0" algn="ctr">
              <a:buNone/>
              <a:defRPr sz="3150"/>
            </a:lvl7pPr>
            <a:lvl8pPr marL="6300307" indent="0" algn="ctr">
              <a:buNone/>
              <a:defRPr sz="3150"/>
            </a:lvl8pPr>
            <a:lvl9pPr marL="7200351" indent="0" algn="ctr">
              <a:buNone/>
              <a:defRPr sz="315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0E6B8-A14A-4A36-8D89-02DFCF844CD7}" type="datetimeFigureOut">
              <a:rPr lang="en-GB" smtClean="0"/>
              <a:t>10/05/2021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82346-0DB1-402D-862B-22D9101A03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00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0E6B8-A14A-4A36-8D89-02DFCF844CD7}" type="datetimeFigureOut">
              <a:rPr lang="en-GB" smtClean="0"/>
              <a:t>10/05/2021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82346-0DB1-402D-862B-22D9101A03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4923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5" y="1437511"/>
            <a:ext cx="3881393" cy="22881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6" y="1437511"/>
            <a:ext cx="11419171" cy="2288142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0E6B8-A14A-4A36-8D89-02DFCF844CD7}" type="datetimeFigureOut">
              <a:rPr lang="en-GB" smtClean="0"/>
              <a:t>10/05/2021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82346-0DB1-402D-862B-22D9101A03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9571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0E6B8-A14A-4A36-8D89-02DFCF844CD7}" type="datetimeFigureOut">
              <a:rPr lang="en-GB" smtClean="0"/>
              <a:t>10/05/2021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82346-0DB1-402D-862B-22D9101A03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09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1" y="6731308"/>
            <a:ext cx="15525572" cy="11231331"/>
          </a:xfrm>
        </p:spPr>
        <p:txBody>
          <a:bodyPr anchor="b"/>
          <a:lstStyle>
            <a:lvl1pPr>
              <a:defRPr sz="1181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1" y="18068892"/>
            <a:ext cx="15525572" cy="5906292"/>
          </a:xfrm>
        </p:spPr>
        <p:txBody>
          <a:bodyPr/>
          <a:lstStyle>
            <a:lvl1pPr marL="0" indent="0">
              <a:buNone/>
              <a:defRPr sz="4725">
                <a:solidFill>
                  <a:schemeClr val="tx1"/>
                </a:solidFill>
              </a:defRPr>
            </a:lvl1pPr>
            <a:lvl2pPr marL="900044" indent="0">
              <a:buNone/>
              <a:defRPr sz="3937">
                <a:solidFill>
                  <a:schemeClr val="tx1">
                    <a:tint val="75000"/>
                  </a:schemeClr>
                </a:solidFill>
              </a:defRPr>
            </a:lvl2pPr>
            <a:lvl3pPr marL="1800088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3pPr>
            <a:lvl4pPr marL="2700132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4pPr>
            <a:lvl5pPr marL="3600176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5pPr>
            <a:lvl6pPr marL="4500220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6pPr>
            <a:lvl7pPr marL="5400264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7pPr>
            <a:lvl8pPr marL="6300307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8pPr>
            <a:lvl9pPr marL="7200351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0E6B8-A14A-4A36-8D89-02DFCF844CD7}" type="datetimeFigureOut">
              <a:rPr lang="en-GB" smtClean="0"/>
              <a:t>10/05/2021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82346-0DB1-402D-862B-22D9101A03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3419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7187553"/>
            <a:ext cx="7650282" cy="17131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7187553"/>
            <a:ext cx="7650282" cy="17131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0E6B8-A14A-4A36-8D89-02DFCF844CD7}" type="datetimeFigureOut">
              <a:rPr lang="en-GB" smtClean="0"/>
              <a:t>10/05/2021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82346-0DB1-402D-862B-22D9101A03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6904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437516"/>
            <a:ext cx="15525572" cy="521879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2" y="6618801"/>
            <a:ext cx="7615123" cy="3243772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2" y="9862573"/>
            <a:ext cx="7615123" cy="14506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7" y="6618801"/>
            <a:ext cx="7652626" cy="3243772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7" y="9862573"/>
            <a:ext cx="7652626" cy="14506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0E6B8-A14A-4A36-8D89-02DFCF844CD7}" type="datetimeFigureOut">
              <a:rPr lang="en-GB" smtClean="0"/>
              <a:t>10/05/2021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82346-0DB1-402D-862B-22D9101A03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4939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0E6B8-A14A-4A36-8D89-02DFCF844CD7}" type="datetimeFigureOut">
              <a:rPr lang="en-GB" smtClean="0"/>
              <a:t>10/05/2021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82346-0DB1-402D-862B-22D9101A03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6151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0E6B8-A14A-4A36-8D89-02DFCF844CD7}" type="datetimeFigureOut">
              <a:rPr lang="en-GB" smtClean="0"/>
              <a:t>10/05/2021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82346-0DB1-402D-862B-22D9101A03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052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800013"/>
            <a:ext cx="5805682" cy="6300047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3887535"/>
            <a:ext cx="9112836" cy="19187642"/>
          </a:xfrm>
        </p:spPr>
        <p:txBody>
          <a:bodyPr/>
          <a:lstStyle>
            <a:lvl1pPr>
              <a:defRPr sz="6300"/>
            </a:lvl1pPr>
            <a:lvl2pPr>
              <a:defRPr sz="5512"/>
            </a:lvl2pPr>
            <a:lvl3pPr>
              <a:defRPr sz="4725"/>
            </a:lvl3pPr>
            <a:lvl4pPr>
              <a:defRPr sz="3937"/>
            </a:lvl4pPr>
            <a:lvl5pPr>
              <a:defRPr sz="3937"/>
            </a:lvl5pPr>
            <a:lvl6pPr>
              <a:defRPr sz="3937"/>
            </a:lvl6pPr>
            <a:lvl7pPr>
              <a:defRPr sz="3937"/>
            </a:lvl7pPr>
            <a:lvl8pPr>
              <a:defRPr sz="3937"/>
            </a:lvl8pPr>
            <a:lvl9pPr>
              <a:defRPr sz="393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8100060"/>
            <a:ext cx="5805682" cy="15006363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0E6B8-A14A-4A36-8D89-02DFCF844CD7}" type="datetimeFigureOut">
              <a:rPr lang="en-GB" smtClean="0"/>
              <a:t>10/05/2021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82346-0DB1-402D-862B-22D9101A03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219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800013"/>
            <a:ext cx="5805682" cy="6300047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3887535"/>
            <a:ext cx="9112836" cy="19187642"/>
          </a:xfrm>
        </p:spPr>
        <p:txBody>
          <a:bodyPr anchor="t"/>
          <a:lstStyle>
            <a:lvl1pPr marL="0" indent="0">
              <a:buNone/>
              <a:defRPr sz="6300"/>
            </a:lvl1pPr>
            <a:lvl2pPr marL="900044" indent="0">
              <a:buNone/>
              <a:defRPr sz="5512"/>
            </a:lvl2pPr>
            <a:lvl3pPr marL="1800088" indent="0">
              <a:buNone/>
              <a:defRPr sz="4725"/>
            </a:lvl3pPr>
            <a:lvl4pPr marL="2700132" indent="0">
              <a:buNone/>
              <a:defRPr sz="3937"/>
            </a:lvl4pPr>
            <a:lvl5pPr marL="3600176" indent="0">
              <a:buNone/>
              <a:defRPr sz="3937"/>
            </a:lvl5pPr>
            <a:lvl6pPr marL="4500220" indent="0">
              <a:buNone/>
              <a:defRPr sz="3937"/>
            </a:lvl6pPr>
            <a:lvl7pPr marL="5400264" indent="0">
              <a:buNone/>
              <a:defRPr sz="3937"/>
            </a:lvl7pPr>
            <a:lvl8pPr marL="6300307" indent="0">
              <a:buNone/>
              <a:defRPr sz="3937"/>
            </a:lvl8pPr>
            <a:lvl9pPr marL="7200351" indent="0">
              <a:buNone/>
              <a:defRPr sz="393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8100060"/>
            <a:ext cx="5805682" cy="15006363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0E6B8-A14A-4A36-8D89-02DFCF844CD7}" type="datetimeFigureOut">
              <a:rPr lang="en-GB" smtClean="0"/>
              <a:t>10/05/2021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82346-0DB1-402D-862B-22D9101A03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949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6" y="1437516"/>
            <a:ext cx="15525572" cy="52187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6" y="7187553"/>
            <a:ext cx="15525572" cy="171313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6" y="25025191"/>
            <a:ext cx="4050149" cy="14375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0E6B8-A14A-4A36-8D89-02DFCF844CD7}" type="datetimeFigureOut">
              <a:rPr lang="en-GB" smtClean="0"/>
              <a:t>10/05/2021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25025191"/>
            <a:ext cx="6075224" cy="14375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68" y="25025191"/>
            <a:ext cx="4050149" cy="14375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82346-0DB1-402D-862B-22D9101A03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267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800088" rtl="0" eaLnBrk="1" latinLnBrk="0" hangingPunct="1">
        <a:lnSpc>
          <a:spcPct val="90000"/>
        </a:lnSpc>
        <a:spcBef>
          <a:spcPct val="0"/>
        </a:spcBef>
        <a:buNone/>
        <a:defRPr sz="86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0022" indent="-450022" algn="l" defTabSz="1800088" rtl="0" eaLnBrk="1" latinLnBrk="0" hangingPunct="1">
        <a:lnSpc>
          <a:spcPct val="90000"/>
        </a:lnSpc>
        <a:spcBef>
          <a:spcPts val="1969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1pPr>
      <a:lvl2pPr marL="1350066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2pPr>
      <a:lvl3pPr marL="2250110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937" kern="1200">
          <a:solidFill>
            <a:schemeClr val="tx1"/>
          </a:solidFill>
          <a:latin typeface="+mn-lt"/>
          <a:ea typeface="+mn-ea"/>
          <a:cs typeface="+mn-cs"/>
        </a:defRPr>
      </a:lvl3pPr>
      <a:lvl4pPr marL="3150154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4050198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950242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850285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750329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650373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1pPr>
      <a:lvl2pPr marL="90004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2pPr>
      <a:lvl3pPr marL="1800088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3pPr>
      <a:lvl4pPr marL="2700132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3600176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50022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40026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300307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200351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6.wmf"/><Relationship Id="rId3" Type="http://schemas.openxmlformats.org/officeDocument/2006/relationships/image" Target="../media/image1.wmf"/><Relationship Id="rId7" Type="http://schemas.openxmlformats.org/officeDocument/2006/relationships/image" Target="../media/image3.wmf"/><Relationship Id="rId12" Type="http://schemas.openxmlformats.org/officeDocument/2006/relationships/oleObject" Target="../embeddings/oleObject6.bin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Arrow: Right 424">
            <a:extLst>
              <a:ext uri="{FF2B5EF4-FFF2-40B4-BE49-F238E27FC236}">
                <a16:creationId xmlns:a16="http://schemas.microsoft.com/office/drawing/2014/main" id="{F5B50C3A-C28F-4907-96E0-96FEACB0643F}"/>
              </a:ext>
            </a:extLst>
          </p:cNvPr>
          <p:cNvSpPr/>
          <p:nvPr/>
        </p:nvSpPr>
        <p:spPr>
          <a:xfrm>
            <a:off x="7173676" y="3302731"/>
            <a:ext cx="1720033" cy="757949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26" name="Arrow: Right 425">
            <a:extLst>
              <a:ext uri="{FF2B5EF4-FFF2-40B4-BE49-F238E27FC236}">
                <a16:creationId xmlns:a16="http://schemas.microsoft.com/office/drawing/2014/main" id="{A8CF27A7-8A0D-43B7-BF97-C1231B193C4B}"/>
              </a:ext>
            </a:extLst>
          </p:cNvPr>
          <p:cNvSpPr/>
          <p:nvPr/>
        </p:nvSpPr>
        <p:spPr>
          <a:xfrm>
            <a:off x="7182260" y="8599427"/>
            <a:ext cx="1720033" cy="757949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427" name="Group 426">
            <a:extLst>
              <a:ext uri="{FF2B5EF4-FFF2-40B4-BE49-F238E27FC236}">
                <a16:creationId xmlns:a16="http://schemas.microsoft.com/office/drawing/2014/main" id="{83F3A6D1-9DA0-46B4-8675-AEBBDF2A1577}"/>
              </a:ext>
            </a:extLst>
          </p:cNvPr>
          <p:cNvGrpSpPr/>
          <p:nvPr/>
        </p:nvGrpSpPr>
        <p:grpSpPr>
          <a:xfrm>
            <a:off x="2368157" y="12775621"/>
            <a:ext cx="5248498" cy="9368821"/>
            <a:chOff x="1171488" y="1675068"/>
            <a:chExt cx="2160776" cy="3857089"/>
          </a:xfrm>
        </p:grpSpPr>
        <p:grpSp>
          <p:nvGrpSpPr>
            <p:cNvPr id="635" name="Group 634">
              <a:extLst>
                <a:ext uri="{FF2B5EF4-FFF2-40B4-BE49-F238E27FC236}">
                  <a16:creationId xmlns:a16="http://schemas.microsoft.com/office/drawing/2014/main" id="{73F33168-365C-4C81-B25D-5D5FF202C24A}"/>
                </a:ext>
              </a:extLst>
            </p:cNvPr>
            <p:cNvGrpSpPr/>
            <p:nvPr/>
          </p:nvGrpSpPr>
          <p:grpSpPr>
            <a:xfrm>
              <a:off x="1283686" y="1675068"/>
              <a:ext cx="1219801" cy="3339590"/>
              <a:chOff x="1283686" y="1675068"/>
              <a:chExt cx="1219801" cy="3339590"/>
            </a:xfrm>
          </p:grpSpPr>
          <p:grpSp>
            <p:nvGrpSpPr>
              <p:cNvPr id="637" name="Group 636">
                <a:extLst>
                  <a:ext uri="{FF2B5EF4-FFF2-40B4-BE49-F238E27FC236}">
                    <a16:creationId xmlns:a16="http://schemas.microsoft.com/office/drawing/2014/main" id="{39E59609-8CB9-46DD-B899-F6F06EE4B2B4}"/>
                  </a:ext>
                </a:extLst>
              </p:cNvPr>
              <p:cNvGrpSpPr/>
              <p:nvPr/>
            </p:nvGrpSpPr>
            <p:grpSpPr>
              <a:xfrm>
                <a:off x="1976436" y="1675068"/>
                <a:ext cx="514351" cy="1518982"/>
                <a:chOff x="1981200" y="1910080"/>
                <a:chExt cx="434772" cy="1283970"/>
              </a:xfrm>
            </p:grpSpPr>
            <p:sp>
              <p:nvSpPr>
                <p:cNvPr id="647" name="Oval 646">
                  <a:extLst>
                    <a:ext uri="{FF2B5EF4-FFF2-40B4-BE49-F238E27FC236}">
                      <a16:creationId xmlns:a16="http://schemas.microsoft.com/office/drawing/2014/main" id="{E0AE3CBA-F0A4-4ABC-9FFC-92DB4A7758EE}"/>
                    </a:ext>
                  </a:extLst>
                </p:cNvPr>
                <p:cNvSpPr/>
                <p:nvPr/>
              </p:nvSpPr>
              <p:spPr>
                <a:xfrm>
                  <a:off x="1981200" y="1910080"/>
                  <a:ext cx="434772" cy="42672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285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4000" i="1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x</a:t>
                  </a:r>
                </a:p>
              </p:txBody>
            </p:sp>
            <p:sp>
              <p:nvSpPr>
                <p:cNvPr id="648" name="Oval 647">
                  <a:extLst>
                    <a:ext uri="{FF2B5EF4-FFF2-40B4-BE49-F238E27FC236}">
                      <a16:creationId xmlns:a16="http://schemas.microsoft.com/office/drawing/2014/main" id="{509E969A-25B9-43C3-B954-4854B9F59652}"/>
                    </a:ext>
                  </a:extLst>
                </p:cNvPr>
                <p:cNvSpPr/>
                <p:nvPr/>
              </p:nvSpPr>
              <p:spPr>
                <a:xfrm>
                  <a:off x="1981200" y="2767330"/>
                  <a:ext cx="426720" cy="426720"/>
                </a:xfrm>
                <a:prstGeom prst="ellipse">
                  <a:avLst/>
                </a:prstGeom>
                <a:solidFill>
                  <a:schemeClr val="bg1"/>
                </a:solidFill>
                <a:ln w="285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4000" i="1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y</a:t>
                  </a:r>
                </a:p>
              </p:txBody>
            </p:sp>
            <p:cxnSp>
              <p:nvCxnSpPr>
                <p:cNvPr id="649" name="Straight Arrow Connector 648">
                  <a:extLst>
                    <a:ext uri="{FF2B5EF4-FFF2-40B4-BE49-F238E27FC236}">
                      <a16:creationId xmlns:a16="http://schemas.microsoft.com/office/drawing/2014/main" id="{E94DC2D8-0E7F-4D7A-A395-FBC5D7BA48B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194560" y="2336799"/>
                  <a:ext cx="4026" cy="430530"/>
                </a:xfrm>
                <a:prstGeom prst="straightConnector1">
                  <a:avLst/>
                </a:prstGeom>
                <a:ln w="38100">
                  <a:solidFill>
                    <a:srgbClr val="2F528F"/>
                  </a:solidFill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38" name="Oval 637">
                <a:extLst>
                  <a:ext uri="{FF2B5EF4-FFF2-40B4-BE49-F238E27FC236}">
                    <a16:creationId xmlns:a16="http://schemas.microsoft.com/office/drawing/2014/main" id="{49D72F5C-E093-4980-90AD-AEC5B46B33E5}"/>
                  </a:ext>
                </a:extLst>
              </p:cNvPr>
              <p:cNvSpPr/>
              <p:nvPr/>
            </p:nvSpPr>
            <p:spPr>
              <a:xfrm>
                <a:off x="1976436" y="4500307"/>
                <a:ext cx="514351" cy="514351"/>
              </a:xfrm>
              <a:prstGeom prst="ellipse">
                <a:avLst/>
              </a:prstGeom>
              <a:solidFill>
                <a:srgbClr val="E43C3C"/>
              </a:solidFill>
              <a:ln>
                <a:noFill/>
              </a:ln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4000"/>
              </a:p>
            </p:txBody>
          </p:sp>
          <p:sp>
            <p:nvSpPr>
              <p:cNvPr id="639" name="Oval 638">
                <a:extLst>
                  <a:ext uri="{FF2B5EF4-FFF2-40B4-BE49-F238E27FC236}">
                    <a16:creationId xmlns:a16="http://schemas.microsoft.com/office/drawing/2014/main" id="{2F0B452E-F760-437D-A25B-92FADF54410B}"/>
                  </a:ext>
                </a:extLst>
              </p:cNvPr>
              <p:cNvSpPr/>
              <p:nvPr/>
            </p:nvSpPr>
            <p:spPr>
              <a:xfrm>
                <a:off x="1976436" y="4098925"/>
                <a:ext cx="514351" cy="514351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4000"/>
              </a:p>
            </p:txBody>
          </p:sp>
          <p:sp>
            <p:nvSpPr>
              <p:cNvPr id="640" name="Oval 639">
                <a:extLst>
                  <a:ext uri="{FF2B5EF4-FFF2-40B4-BE49-F238E27FC236}">
                    <a16:creationId xmlns:a16="http://schemas.microsoft.com/office/drawing/2014/main" id="{951BA154-358F-4C1C-B43F-EB5F4AB66854}"/>
                  </a:ext>
                </a:extLst>
              </p:cNvPr>
              <p:cNvSpPr/>
              <p:nvPr/>
            </p:nvSpPr>
            <p:spPr>
              <a:xfrm>
                <a:off x="1976436" y="3347782"/>
                <a:ext cx="514351" cy="514351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4000"/>
              </a:p>
            </p:txBody>
          </p:sp>
          <p:graphicFrame>
            <p:nvGraphicFramePr>
              <p:cNvPr id="641" name="Object 640">
                <a:extLst>
                  <a:ext uri="{FF2B5EF4-FFF2-40B4-BE49-F238E27FC236}">
                    <a16:creationId xmlns:a16="http://schemas.microsoft.com/office/drawing/2014/main" id="{A6E7CEF7-B664-4DD7-B2EF-16D5A2E7872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528933927"/>
                  </p:ext>
                </p:extLst>
              </p:nvPr>
            </p:nvGraphicFramePr>
            <p:xfrm>
              <a:off x="1283686" y="3434175"/>
              <a:ext cx="268888" cy="147888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2" imgW="152280" imgH="838080" progId="Equation.DSMT4">
                      <p:embed/>
                    </p:oleObj>
                  </mc:Choice>
                  <mc:Fallback>
                    <p:oleObj name="Equation" r:id="rId2" imgW="152280" imgH="838080" progId="Equation.DSMT4">
                      <p:embed/>
                      <p:pic>
                        <p:nvPicPr>
                          <p:cNvPr id="206" name="Object 205">
                            <a:extLst>
                              <a:ext uri="{FF2B5EF4-FFF2-40B4-BE49-F238E27FC236}">
                                <a16:creationId xmlns:a16="http://schemas.microsoft.com/office/drawing/2014/main" id="{B7A1251E-5390-40F5-B552-921C29819512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3"/>
                          <a:stretch>
                            <a:fillRect/>
                          </a:stretch>
                        </p:blipFill>
                        <p:spPr>
                          <a:xfrm>
                            <a:off x="1283686" y="3434175"/>
                            <a:ext cx="268888" cy="1478883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cxnSp>
            <p:nvCxnSpPr>
              <p:cNvPr id="642" name="Connector: Curved 641">
                <a:extLst>
                  <a:ext uri="{FF2B5EF4-FFF2-40B4-BE49-F238E27FC236}">
                    <a16:creationId xmlns:a16="http://schemas.microsoft.com/office/drawing/2014/main" id="{CD6EDD29-A21D-48E5-B4EA-CE8B3CBD777E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1976436" y="2941637"/>
                <a:ext cx="12700" cy="663320"/>
              </a:xfrm>
              <a:prstGeom prst="curvedConnector3">
                <a:avLst>
                  <a:gd name="adj1" fmla="val 1800000"/>
                </a:avLst>
              </a:prstGeom>
              <a:ln w="38100">
                <a:solidFill>
                  <a:srgbClr val="FF0000"/>
                </a:solidFill>
                <a:tailEnd type="oval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3" name="Connector: Curved 642">
                <a:extLst>
                  <a:ext uri="{FF2B5EF4-FFF2-40B4-BE49-F238E27FC236}">
                    <a16:creationId xmlns:a16="http://schemas.microsoft.com/office/drawing/2014/main" id="{E22985ED-B71B-4D97-AFC8-72920B747132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H="1">
                <a:off x="1885933" y="3627184"/>
                <a:ext cx="1054130" cy="8131"/>
              </a:xfrm>
              <a:prstGeom prst="curvedConnector3">
                <a:avLst>
                  <a:gd name="adj1" fmla="val 50000"/>
                </a:avLst>
              </a:prstGeom>
              <a:ln w="38100">
                <a:solidFill>
                  <a:schemeClr val="accent1">
                    <a:lumMod val="75000"/>
                  </a:schemeClr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4" name="Straight Arrow Connector 643">
                <a:extLst>
                  <a:ext uri="{FF2B5EF4-FFF2-40B4-BE49-F238E27FC236}">
                    <a16:creationId xmlns:a16="http://schemas.microsoft.com/office/drawing/2014/main" id="{8E4EA874-4780-460D-AAF6-361D12CFEFF9}"/>
                  </a:ext>
                </a:extLst>
              </p:cNvPr>
              <p:cNvCxnSpPr>
                <a:cxnSpLocks/>
                <a:stCxn id="639" idx="0"/>
                <a:endCxn id="640" idx="4"/>
              </p:cNvCxnSpPr>
              <p:nvPr/>
            </p:nvCxnSpPr>
            <p:spPr>
              <a:xfrm flipV="1">
                <a:off x="2233612" y="3862133"/>
                <a:ext cx="0" cy="236792"/>
              </a:xfrm>
              <a:prstGeom prst="straightConnector1">
                <a:avLst/>
              </a:prstGeom>
              <a:ln w="38100">
                <a:solidFill>
                  <a:schemeClr val="accent1">
                    <a:lumMod val="75000"/>
                  </a:schemeClr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5" name="Connector: Curved 644">
                <a:extLst>
                  <a:ext uri="{FF2B5EF4-FFF2-40B4-BE49-F238E27FC236}">
                    <a16:creationId xmlns:a16="http://schemas.microsoft.com/office/drawing/2014/main" id="{D6D808B6-6E41-446B-B1C6-BA59FC85C400}"/>
                  </a:ext>
                </a:extLst>
              </p:cNvPr>
              <p:cNvCxnSpPr>
                <a:cxnSpLocks/>
                <a:stCxn id="639" idx="2"/>
                <a:endCxn id="638" idx="2"/>
              </p:cNvCxnSpPr>
              <p:nvPr/>
            </p:nvCxnSpPr>
            <p:spPr>
              <a:xfrm rot="10800000" flipV="1">
                <a:off x="1976436" y="4356101"/>
                <a:ext cx="12700" cy="401382"/>
              </a:xfrm>
              <a:prstGeom prst="curvedConnector3">
                <a:avLst>
                  <a:gd name="adj1" fmla="val 1800000"/>
                </a:avLst>
              </a:prstGeom>
              <a:ln w="38100">
                <a:solidFill>
                  <a:schemeClr val="accent1">
                    <a:lumMod val="75000"/>
                  </a:schemeClr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6" name="Connector: Curved 645">
                <a:extLst>
                  <a:ext uri="{FF2B5EF4-FFF2-40B4-BE49-F238E27FC236}">
                    <a16:creationId xmlns:a16="http://schemas.microsoft.com/office/drawing/2014/main" id="{B49EEA9F-4FE6-461B-BCD9-8C036F14916B}"/>
                  </a:ext>
                </a:extLst>
              </p:cNvPr>
              <p:cNvCxnSpPr>
                <a:cxnSpLocks/>
                <a:stCxn id="638" idx="6"/>
                <a:endCxn id="639" idx="6"/>
              </p:cNvCxnSpPr>
              <p:nvPr/>
            </p:nvCxnSpPr>
            <p:spPr>
              <a:xfrm flipV="1">
                <a:off x="2490787" y="4356101"/>
                <a:ext cx="12700" cy="401382"/>
              </a:xfrm>
              <a:prstGeom prst="curvedConnector3">
                <a:avLst>
                  <a:gd name="adj1" fmla="val 1800000"/>
                </a:avLst>
              </a:prstGeom>
              <a:ln w="38100">
                <a:solidFill>
                  <a:srgbClr val="FF0000"/>
                </a:solidFill>
                <a:tailEnd type="oval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36" name="TextBox 635">
              <a:extLst>
                <a:ext uri="{FF2B5EF4-FFF2-40B4-BE49-F238E27FC236}">
                  <a16:creationId xmlns:a16="http://schemas.microsoft.com/office/drawing/2014/main" id="{B5474D19-8E79-41F3-91FC-A4040E1594A4}"/>
                </a:ext>
              </a:extLst>
            </p:cNvPr>
            <p:cNvSpPr txBox="1"/>
            <p:nvPr/>
          </p:nvSpPr>
          <p:spPr>
            <a:xfrm>
              <a:off x="1171488" y="5152027"/>
              <a:ext cx="2160776" cy="3801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5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Homeostat</a:t>
              </a:r>
            </a:p>
          </p:txBody>
        </p:sp>
      </p:grpSp>
      <p:grpSp>
        <p:nvGrpSpPr>
          <p:cNvPr id="428" name="Group 427">
            <a:extLst>
              <a:ext uri="{FF2B5EF4-FFF2-40B4-BE49-F238E27FC236}">
                <a16:creationId xmlns:a16="http://schemas.microsoft.com/office/drawing/2014/main" id="{F4C5079F-A8B0-45B0-B79E-86C5CA682107}"/>
              </a:ext>
            </a:extLst>
          </p:cNvPr>
          <p:cNvGrpSpPr/>
          <p:nvPr/>
        </p:nvGrpSpPr>
        <p:grpSpPr>
          <a:xfrm>
            <a:off x="8498954" y="7111665"/>
            <a:ext cx="2775666" cy="3939188"/>
            <a:chOff x="8008575" y="6345504"/>
            <a:chExt cx="2775666" cy="3939188"/>
          </a:xfrm>
        </p:grpSpPr>
        <p:sp>
          <p:nvSpPr>
            <p:cNvPr id="598" name="TextBox 597">
              <a:extLst>
                <a:ext uri="{FF2B5EF4-FFF2-40B4-BE49-F238E27FC236}">
                  <a16:creationId xmlns:a16="http://schemas.microsoft.com/office/drawing/2014/main" id="{29556955-2F3D-49A9-9857-A85EAC209729}"/>
                </a:ext>
              </a:extLst>
            </p:cNvPr>
            <p:cNvSpPr txBox="1"/>
            <p:nvPr/>
          </p:nvSpPr>
          <p:spPr>
            <a:xfrm>
              <a:off x="8008575" y="9761472"/>
              <a:ext cx="27756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Temporal depth</a:t>
              </a:r>
            </a:p>
          </p:txBody>
        </p:sp>
        <p:grpSp>
          <p:nvGrpSpPr>
            <p:cNvPr id="599" name="Group 598">
              <a:extLst>
                <a:ext uri="{FF2B5EF4-FFF2-40B4-BE49-F238E27FC236}">
                  <a16:creationId xmlns:a16="http://schemas.microsoft.com/office/drawing/2014/main" id="{ED96E6C0-147D-44FD-94C0-EF1A2E0F2532}"/>
                </a:ext>
              </a:extLst>
            </p:cNvPr>
            <p:cNvGrpSpPr/>
            <p:nvPr/>
          </p:nvGrpSpPr>
          <p:grpSpPr>
            <a:xfrm>
              <a:off x="8608716" y="6345504"/>
              <a:ext cx="1648447" cy="3344987"/>
              <a:chOff x="7842848" y="1675068"/>
              <a:chExt cx="1648447" cy="3344987"/>
            </a:xfrm>
          </p:grpSpPr>
          <p:grpSp>
            <p:nvGrpSpPr>
              <p:cNvPr id="600" name="Group 599">
                <a:extLst>
                  <a:ext uri="{FF2B5EF4-FFF2-40B4-BE49-F238E27FC236}">
                    <a16:creationId xmlns:a16="http://schemas.microsoft.com/office/drawing/2014/main" id="{A16850E0-FAB2-4E4B-B549-C830FC7956AF}"/>
                  </a:ext>
                </a:extLst>
              </p:cNvPr>
              <p:cNvGrpSpPr/>
              <p:nvPr/>
            </p:nvGrpSpPr>
            <p:grpSpPr>
              <a:xfrm>
                <a:off x="7842848" y="1680465"/>
                <a:ext cx="527052" cy="3339590"/>
                <a:chOff x="1976436" y="1675068"/>
                <a:chExt cx="527052" cy="3339590"/>
              </a:xfrm>
            </p:grpSpPr>
            <p:grpSp>
              <p:nvGrpSpPr>
                <p:cNvPr id="623" name="Group 622">
                  <a:extLst>
                    <a:ext uri="{FF2B5EF4-FFF2-40B4-BE49-F238E27FC236}">
                      <a16:creationId xmlns:a16="http://schemas.microsoft.com/office/drawing/2014/main" id="{5B333EFA-ECCE-447F-98DD-08A263168178}"/>
                    </a:ext>
                  </a:extLst>
                </p:cNvPr>
                <p:cNvGrpSpPr/>
                <p:nvPr/>
              </p:nvGrpSpPr>
              <p:grpSpPr>
                <a:xfrm>
                  <a:off x="1976436" y="1675068"/>
                  <a:ext cx="514351" cy="1518982"/>
                  <a:chOff x="1981200" y="1910080"/>
                  <a:chExt cx="434772" cy="1283970"/>
                </a:xfrm>
              </p:grpSpPr>
              <p:sp>
                <p:nvSpPr>
                  <p:cNvPr id="632" name="Oval 631">
                    <a:extLst>
                      <a:ext uri="{FF2B5EF4-FFF2-40B4-BE49-F238E27FC236}">
                        <a16:creationId xmlns:a16="http://schemas.microsoft.com/office/drawing/2014/main" id="{52C3E4BE-1116-4815-9AB3-BF5A67F646EB}"/>
                      </a:ext>
                    </a:extLst>
                  </p:cNvPr>
                  <p:cNvSpPr/>
                  <p:nvPr/>
                </p:nvSpPr>
                <p:spPr>
                  <a:xfrm>
                    <a:off x="1981200" y="1910080"/>
                    <a:ext cx="434772" cy="426720"/>
                  </a:xfrm>
                  <a:prstGeom prst="ellipse">
                    <a:avLst/>
                  </a:prstGeom>
                  <a:solidFill>
                    <a:schemeClr val="tx2">
                      <a:lumMod val="20000"/>
                      <a:lumOff val="80000"/>
                    </a:schemeClr>
                  </a:solidFill>
                  <a:ln w="285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i="1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633" name="Oval 632">
                    <a:extLst>
                      <a:ext uri="{FF2B5EF4-FFF2-40B4-BE49-F238E27FC236}">
                        <a16:creationId xmlns:a16="http://schemas.microsoft.com/office/drawing/2014/main" id="{A6E093EB-1EF4-4225-9A94-3A060CC62919}"/>
                      </a:ext>
                    </a:extLst>
                  </p:cNvPr>
                  <p:cNvSpPr/>
                  <p:nvPr/>
                </p:nvSpPr>
                <p:spPr>
                  <a:xfrm>
                    <a:off x="1981200" y="2767330"/>
                    <a:ext cx="426720" cy="426720"/>
                  </a:xfrm>
                  <a:prstGeom prst="ellipse">
                    <a:avLst/>
                  </a:prstGeom>
                  <a:solidFill>
                    <a:schemeClr val="bg1"/>
                  </a:solidFill>
                  <a:ln w="285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i="1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cxnSp>
                <p:nvCxnSpPr>
                  <p:cNvPr id="634" name="Straight Arrow Connector 633">
                    <a:extLst>
                      <a:ext uri="{FF2B5EF4-FFF2-40B4-BE49-F238E27FC236}">
                        <a16:creationId xmlns:a16="http://schemas.microsoft.com/office/drawing/2014/main" id="{74C09FF5-F3FB-4929-8837-205E5825378B}"/>
                      </a:ext>
                    </a:extLst>
                  </p:cNvPr>
                  <p:cNvCxnSpPr>
                    <a:cxnSpLocks/>
                    <a:stCxn id="632" idx="4"/>
                    <a:endCxn id="633" idx="0"/>
                  </p:cNvCxnSpPr>
                  <p:nvPr/>
                </p:nvCxnSpPr>
                <p:spPr>
                  <a:xfrm flipH="1">
                    <a:off x="2194560" y="2336800"/>
                    <a:ext cx="4026" cy="430530"/>
                  </a:xfrm>
                  <a:prstGeom prst="straightConnector1">
                    <a:avLst/>
                  </a:prstGeom>
                  <a:ln w="28575">
                    <a:solidFill>
                      <a:srgbClr val="2F528F"/>
                    </a:solidFill>
                    <a:tailEnd type="triangl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24" name="Oval 623">
                  <a:extLst>
                    <a:ext uri="{FF2B5EF4-FFF2-40B4-BE49-F238E27FC236}">
                      <a16:creationId xmlns:a16="http://schemas.microsoft.com/office/drawing/2014/main" id="{A26CDB9F-0B85-4543-A6F6-A2CFC307C9C9}"/>
                    </a:ext>
                  </a:extLst>
                </p:cNvPr>
                <p:cNvSpPr/>
                <p:nvPr/>
              </p:nvSpPr>
              <p:spPr>
                <a:xfrm>
                  <a:off x="1976436" y="4500307"/>
                  <a:ext cx="514351" cy="514351"/>
                </a:xfrm>
                <a:prstGeom prst="ellipse">
                  <a:avLst/>
                </a:prstGeom>
                <a:solidFill>
                  <a:srgbClr val="E43C3C"/>
                </a:solidFill>
                <a:ln>
                  <a:noFill/>
                </a:ln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625" name="Oval 624">
                  <a:extLst>
                    <a:ext uri="{FF2B5EF4-FFF2-40B4-BE49-F238E27FC236}">
                      <a16:creationId xmlns:a16="http://schemas.microsoft.com/office/drawing/2014/main" id="{AAD944B7-FC2E-4D0F-BFD6-DF35820109DE}"/>
                    </a:ext>
                  </a:extLst>
                </p:cNvPr>
                <p:cNvSpPr/>
                <p:nvPr/>
              </p:nvSpPr>
              <p:spPr>
                <a:xfrm>
                  <a:off x="1976436" y="4098925"/>
                  <a:ext cx="514351" cy="514351"/>
                </a:xfrm>
                <a:prstGeom prst="ellipse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6" name="Oval 625">
                  <a:extLst>
                    <a:ext uri="{FF2B5EF4-FFF2-40B4-BE49-F238E27FC236}">
                      <a16:creationId xmlns:a16="http://schemas.microsoft.com/office/drawing/2014/main" id="{987B39C4-E54C-4CEB-B9F4-17A6A44C418A}"/>
                    </a:ext>
                  </a:extLst>
                </p:cNvPr>
                <p:cNvSpPr/>
                <p:nvPr/>
              </p:nvSpPr>
              <p:spPr>
                <a:xfrm>
                  <a:off x="1976436" y="3347782"/>
                  <a:ext cx="514351" cy="514351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627" name="Connector: Curved 626">
                  <a:extLst>
                    <a:ext uri="{FF2B5EF4-FFF2-40B4-BE49-F238E27FC236}">
                      <a16:creationId xmlns:a16="http://schemas.microsoft.com/office/drawing/2014/main" id="{ACB7847B-7110-4AC9-A6BC-4978721A5B29}"/>
                    </a:ext>
                  </a:extLst>
                </p:cNvPr>
                <p:cNvCxnSpPr>
                  <a:cxnSpLocks/>
                  <a:stCxn id="626" idx="2"/>
                  <a:endCxn id="633" idx="2"/>
                </p:cNvCxnSpPr>
                <p:nvPr/>
              </p:nvCxnSpPr>
              <p:spPr>
                <a:xfrm rot="10800000">
                  <a:off x="1976436" y="2941638"/>
                  <a:ext cx="12700" cy="663320"/>
                </a:xfrm>
                <a:prstGeom prst="curvedConnector3">
                  <a:avLst>
                    <a:gd name="adj1" fmla="val 1800000"/>
                  </a:avLst>
                </a:prstGeom>
                <a:ln w="19050">
                  <a:solidFill>
                    <a:srgbClr val="FF0000"/>
                  </a:solidFill>
                  <a:tailEnd type="oval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8" name="Connector: Curved 627">
                  <a:extLst>
                    <a:ext uri="{FF2B5EF4-FFF2-40B4-BE49-F238E27FC236}">
                      <a16:creationId xmlns:a16="http://schemas.microsoft.com/office/drawing/2014/main" id="{7993E408-92F8-4B91-A850-4BD688038F9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 flipH="1">
                  <a:off x="1885933" y="3627184"/>
                  <a:ext cx="1054130" cy="8131"/>
                </a:xfrm>
                <a:prstGeom prst="curvedConnector3">
                  <a:avLst>
                    <a:gd name="adj1" fmla="val 50000"/>
                  </a:avLst>
                </a:prstGeom>
                <a:ln w="19050">
                  <a:solidFill>
                    <a:schemeClr val="accent1">
                      <a:lumMod val="75000"/>
                    </a:schemeClr>
                  </a:solidFill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9" name="Straight Arrow Connector 628">
                  <a:extLst>
                    <a:ext uri="{FF2B5EF4-FFF2-40B4-BE49-F238E27FC236}">
                      <a16:creationId xmlns:a16="http://schemas.microsoft.com/office/drawing/2014/main" id="{3E3336E1-075F-435B-BA6A-682BAB060847}"/>
                    </a:ext>
                  </a:extLst>
                </p:cNvPr>
                <p:cNvCxnSpPr>
                  <a:cxnSpLocks/>
                  <a:stCxn id="625" idx="0"/>
                  <a:endCxn id="626" idx="4"/>
                </p:cNvCxnSpPr>
                <p:nvPr/>
              </p:nvCxnSpPr>
              <p:spPr>
                <a:xfrm flipV="1">
                  <a:off x="2233612" y="3862133"/>
                  <a:ext cx="0" cy="236792"/>
                </a:xfrm>
                <a:prstGeom prst="straightConnector1">
                  <a:avLst/>
                </a:prstGeom>
                <a:ln w="19050">
                  <a:solidFill>
                    <a:schemeClr val="accent1">
                      <a:lumMod val="75000"/>
                    </a:schemeClr>
                  </a:solidFill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0" name="Connector: Curved 629">
                  <a:extLst>
                    <a:ext uri="{FF2B5EF4-FFF2-40B4-BE49-F238E27FC236}">
                      <a16:creationId xmlns:a16="http://schemas.microsoft.com/office/drawing/2014/main" id="{F0BA85A3-0195-41E2-99C2-086BCF806A03}"/>
                    </a:ext>
                  </a:extLst>
                </p:cNvPr>
                <p:cNvCxnSpPr>
                  <a:cxnSpLocks/>
                  <a:stCxn id="625" idx="2"/>
                  <a:endCxn id="624" idx="2"/>
                </p:cNvCxnSpPr>
                <p:nvPr/>
              </p:nvCxnSpPr>
              <p:spPr>
                <a:xfrm rot="10800000" flipV="1">
                  <a:off x="1976436" y="4356101"/>
                  <a:ext cx="12700" cy="401382"/>
                </a:xfrm>
                <a:prstGeom prst="curvedConnector3">
                  <a:avLst>
                    <a:gd name="adj1" fmla="val 1800000"/>
                  </a:avLst>
                </a:prstGeom>
                <a:ln w="19050">
                  <a:solidFill>
                    <a:schemeClr val="accent1">
                      <a:lumMod val="75000"/>
                    </a:schemeClr>
                  </a:solidFill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1" name="Connector: Curved 630">
                  <a:extLst>
                    <a:ext uri="{FF2B5EF4-FFF2-40B4-BE49-F238E27FC236}">
                      <a16:creationId xmlns:a16="http://schemas.microsoft.com/office/drawing/2014/main" id="{D95AE43E-8E66-4988-9023-3651EC18FD1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490788" y="4356102"/>
                  <a:ext cx="12700" cy="401382"/>
                </a:xfrm>
                <a:prstGeom prst="curvedConnector3">
                  <a:avLst>
                    <a:gd name="adj1" fmla="val 1800000"/>
                  </a:avLst>
                </a:prstGeom>
                <a:ln w="19050">
                  <a:solidFill>
                    <a:srgbClr val="FF0000"/>
                  </a:solidFill>
                  <a:tailEnd type="oval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01" name="Group 600">
                <a:extLst>
                  <a:ext uri="{FF2B5EF4-FFF2-40B4-BE49-F238E27FC236}">
                    <a16:creationId xmlns:a16="http://schemas.microsoft.com/office/drawing/2014/main" id="{928C7778-4BF7-4D84-833F-D2201738D518}"/>
                  </a:ext>
                </a:extLst>
              </p:cNvPr>
              <p:cNvGrpSpPr/>
              <p:nvPr/>
            </p:nvGrpSpPr>
            <p:grpSpPr>
              <a:xfrm>
                <a:off x="8964244" y="1675068"/>
                <a:ext cx="527051" cy="3339590"/>
                <a:chOff x="1976436" y="1675068"/>
                <a:chExt cx="527051" cy="3339590"/>
              </a:xfrm>
            </p:grpSpPr>
            <p:grpSp>
              <p:nvGrpSpPr>
                <p:cNvPr id="611" name="Group 610">
                  <a:extLst>
                    <a:ext uri="{FF2B5EF4-FFF2-40B4-BE49-F238E27FC236}">
                      <a16:creationId xmlns:a16="http://schemas.microsoft.com/office/drawing/2014/main" id="{5C65CFCA-5B4D-46A1-A66D-DD18A651762A}"/>
                    </a:ext>
                  </a:extLst>
                </p:cNvPr>
                <p:cNvGrpSpPr/>
                <p:nvPr/>
              </p:nvGrpSpPr>
              <p:grpSpPr>
                <a:xfrm>
                  <a:off x="1976436" y="1675068"/>
                  <a:ext cx="514351" cy="1518982"/>
                  <a:chOff x="1981200" y="1910080"/>
                  <a:chExt cx="434772" cy="1283970"/>
                </a:xfrm>
              </p:grpSpPr>
              <p:sp>
                <p:nvSpPr>
                  <p:cNvPr id="620" name="Oval 619">
                    <a:extLst>
                      <a:ext uri="{FF2B5EF4-FFF2-40B4-BE49-F238E27FC236}">
                        <a16:creationId xmlns:a16="http://schemas.microsoft.com/office/drawing/2014/main" id="{CE0FD95D-5CAB-49AA-9DED-2DC80101768D}"/>
                      </a:ext>
                    </a:extLst>
                  </p:cNvPr>
                  <p:cNvSpPr/>
                  <p:nvPr/>
                </p:nvSpPr>
                <p:spPr>
                  <a:xfrm>
                    <a:off x="1981200" y="1910080"/>
                    <a:ext cx="434772" cy="426720"/>
                  </a:xfrm>
                  <a:prstGeom prst="ellipse">
                    <a:avLst/>
                  </a:prstGeom>
                  <a:solidFill>
                    <a:schemeClr val="tx2">
                      <a:lumMod val="20000"/>
                      <a:lumOff val="80000"/>
                    </a:schemeClr>
                  </a:solidFill>
                  <a:ln w="285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i="1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621" name="Oval 620">
                    <a:extLst>
                      <a:ext uri="{FF2B5EF4-FFF2-40B4-BE49-F238E27FC236}">
                        <a16:creationId xmlns:a16="http://schemas.microsoft.com/office/drawing/2014/main" id="{699686C1-005A-431F-A9BB-F86A3C2D6DD9}"/>
                      </a:ext>
                    </a:extLst>
                  </p:cNvPr>
                  <p:cNvSpPr/>
                  <p:nvPr/>
                </p:nvSpPr>
                <p:spPr>
                  <a:xfrm>
                    <a:off x="1981200" y="2767330"/>
                    <a:ext cx="426720" cy="426720"/>
                  </a:xfrm>
                  <a:prstGeom prst="ellipse">
                    <a:avLst/>
                  </a:prstGeom>
                  <a:solidFill>
                    <a:schemeClr val="bg1"/>
                  </a:solidFill>
                  <a:ln w="285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i="1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cxnSp>
                <p:nvCxnSpPr>
                  <p:cNvPr id="622" name="Straight Arrow Connector 621">
                    <a:extLst>
                      <a:ext uri="{FF2B5EF4-FFF2-40B4-BE49-F238E27FC236}">
                        <a16:creationId xmlns:a16="http://schemas.microsoft.com/office/drawing/2014/main" id="{1A09F54E-D11C-4CF8-91A0-42272C63623F}"/>
                      </a:ext>
                    </a:extLst>
                  </p:cNvPr>
                  <p:cNvCxnSpPr>
                    <a:cxnSpLocks/>
                    <a:stCxn id="620" idx="4"/>
                    <a:endCxn id="621" idx="0"/>
                  </p:cNvCxnSpPr>
                  <p:nvPr/>
                </p:nvCxnSpPr>
                <p:spPr>
                  <a:xfrm flipH="1">
                    <a:off x="2194560" y="2336800"/>
                    <a:ext cx="4026" cy="430530"/>
                  </a:xfrm>
                  <a:prstGeom prst="straightConnector1">
                    <a:avLst/>
                  </a:prstGeom>
                  <a:ln w="28575">
                    <a:solidFill>
                      <a:srgbClr val="2F528F"/>
                    </a:solidFill>
                    <a:tailEnd type="triangl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12" name="Oval 611">
                  <a:extLst>
                    <a:ext uri="{FF2B5EF4-FFF2-40B4-BE49-F238E27FC236}">
                      <a16:creationId xmlns:a16="http://schemas.microsoft.com/office/drawing/2014/main" id="{A2C57983-4949-4BD4-AB20-C258574D5CF1}"/>
                    </a:ext>
                  </a:extLst>
                </p:cNvPr>
                <p:cNvSpPr/>
                <p:nvPr/>
              </p:nvSpPr>
              <p:spPr>
                <a:xfrm>
                  <a:off x="1976436" y="4500307"/>
                  <a:ext cx="514351" cy="514351"/>
                </a:xfrm>
                <a:prstGeom prst="ellipse">
                  <a:avLst/>
                </a:prstGeom>
                <a:solidFill>
                  <a:srgbClr val="E43C3C"/>
                </a:solidFill>
                <a:ln>
                  <a:noFill/>
                </a:ln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13" name="Oval 612">
                  <a:extLst>
                    <a:ext uri="{FF2B5EF4-FFF2-40B4-BE49-F238E27FC236}">
                      <a16:creationId xmlns:a16="http://schemas.microsoft.com/office/drawing/2014/main" id="{BADB9D64-B3F2-415B-AF98-5FF18F041074}"/>
                    </a:ext>
                  </a:extLst>
                </p:cNvPr>
                <p:cNvSpPr/>
                <p:nvPr/>
              </p:nvSpPr>
              <p:spPr>
                <a:xfrm>
                  <a:off x="1976436" y="4098925"/>
                  <a:ext cx="514351" cy="514351"/>
                </a:xfrm>
                <a:prstGeom prst="ellipse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14" name="Oval 613">
                  <a:extLst>
                    <a:ext uri="{FF2B5EF4-FFF2-40B4-BE49-F238E27FC236}">
                      <a16:creationId xmlns:a16="http://schemas.microsoft.com/office/drawing/2014/main" id="{5CE22AF4-9122-4D30-80C8-27E7B0CCB094}"/>
                    </a:ext>
                  </a:extLst>
                </p:cNvPr>
                <p:cNvSpPr/>
                <p:nvPr/>
              </p:nvSpPr>
              <p:spPr>
                <a:xfrm>
                  <a:off x="1976436" y="3347782"/>
                  <a:ext cx="514351" cy="514351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615" name="Connector: Curved 614">
                  <a:extLst>
                    <a:ext uri="{FF2B5EF4-FFF2-40B4-BE49-F238E27FC236}">
                      <a16:creationId xmlns:a16="http://schemas.microsoft.com/office/drawing/2014/main" id="{74C30C24-15F3-433C-AA37-7ADCCCE62792}"/>
                    </a:ext>
                  </a:extLst>
                </p:cNvPr>
                <p:cNvCxnSpPr>
                  <a:cxnSpLocks/>
                  <a:stCxn id="614" idx="2"/>
                  <a:endCxn id="621" idx="2"/>
                </p:cNvCxnSpPr>
                <p:nvPr/>
              </p:nvCxnSpPr>
              <p:spPr>
                <a:xfrm rot="10800000">
                  <a:off x="1976436" y="2941638"/>
                  <a:ext cx="12700" cy="663320"/>
                </a:xfrm>
                <a:prstGeom prst="curvedConnector3">
                  <a:avLst>
                    <a:gd name="adj1" fmla="val 1800000"/>
                  </a:avLst>
                </a:prstGeom>
                <a:ln w="19050">
                  <a:solidFill>
                    <a:srgbClr val="FF0000"/>
                  </a:solidFill>
                  <a:tailEnd type="oval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6" name="Connector: Curved 615">
                  <a:extLst>
                    <a:ext uri="{FF2B5EF4-FFF2-40B4-BE49-F238E27FC236}">
                      <a16:creationId xmlns:a16="http://schemas.microsoft.com/office/drawing/2014/main" id="{4BE9C205-2F3A-4EBB-8AF6-EECC0E1411D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 flipH="1">
                  <a:off x="1885933" y="3627184"/>
                  <a:ext cx="1054130" cy="8131"/>
                </a:xfrm>
                <a:prstGeom prst="curvedConnector3">
                  <a:avLst>
                    <a:gd name="adj1" fmla="val 50000"/>
                  </a:avLst>
                </a:prstGeom>
                <a:ln w="19050">
                  <a:solidFill>
                    <a:schemeClr val="accent1">
                      <a:lumMod val="75000"/>
                    </a:schemeClr>
                  </a:solidFill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7" name="Straight Arrow Connector 616">
                  <a:extLst>
                    <a:ext uri="{FF2B5EF4-FFF2-40B4-BE49-F238E27FC236}">
                      <a16:creationId xmlns:a16="http://schemas.microsoft.com/office/drawing/2014/main" id="{9E737C62-DFB1-4CA5-8673-1B886C9CAECE}"/>
                    </a:ext>
                  </a:extLst>
                </p:cNvPr>
                <p:cNvCxnSpPr>
                  <a:cxnSpLocks/>
                  <a:stCxn id="613" idx="0"/>
                  <a:endCxn id="614" idx="4"/>
                </p:cNvCxnSpPr>
                <p:nvPr/>
              </p:nvCxnSpPr>
              <p:spPr>
                <a:xfrm flipV="1">
                  <a:off x="2233612" y="3862133"/>
                  <a:ext cx="0" cy="236792"/>
                </a:xfrm>
                <a:prstGeom prst="straightConnector1">
                  <a:avLst/>
                </a:prstGeom>
                <a:ln w="19050">
                  <a:solidFill>
                    <a:schemeClr val="accent1">
                      <a:lumMod val="75000"/>
                    </a:schemeClr>
                  </a:solidFill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8" name="Connector: Curved 617">
                  <a:extLst>
                    <a:ext uri="{FF2B5EF4-FFF2-40B4-BE49-F238E27FC236}">
                      <a16:creationId xmlns:a16="http://schemas.microsoft.com/office/drawing/2014/main" id="{2C92AC53-0CBA-4013-8CFE-DB8F7191EEF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V="1">
                  <a:off x="1976437" y="4356102"/>
                  <a:ext cx="12700" cy="401382"/>
                </a:xfrm>
                <a:prstGeom prst="curvedConnector3">
                  <a:avLst>
                    <a:gd name="adj1" fmla="val 1800000"/>
                  </a:avLst>
                </a:prstGeom>
                <a:ln w="19050">
                  <a:solidFill>
                    <a:schemeClr val="accent1">
                      <a:lumMod val="75000"/>
                    </a:schemeClr>
                  </a:solidFill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9" name="Connector: Curved 618">
                  <a:extLst>
                    <a:ext uri="{FF2B5EF4-FFF2-40B4-BE49-F238E27FC236}">
                      <a16:creationId xmlns:a16="http://schemas.microsoft.com/office/drawing/2014/main" id="{7D4CBBB2-214F-480A-9AEE-96696ED67BC4}"/>
                    </a:ext>
                  </a:extLst>
                </p:cNvPr>
                <p:cNvCxnSpPr>
                  <a:cxnSpLocks/>
                  <a:stCxn id="612" idx="6"/>
                  <a:endCxn id="613" idx="6"/>
                </p:cNvCxnSpPr>
                <p:nvPr/>
              </p:nvCxnSpPr>
              <p:spPr>
                <a:xfrm flipV="1">
                  <a:off x="2490787" y="4356101"/>
                  <a:ext cx="12700" cy="401382"/>
                </a:xfrm>
                <a:prstGeom prst="curvedConnector3">
                  <a:avLst>
                    <a:gd name="adj1" fmla="val 1800000"/>
                  </a:avLst>
                </a:prstGeom>
                <a:ln w="19050">
                  <a:solidFill>
                    <a:srgbClr val="FF0000"/>
                  </a:solidFill>
                  <a:tailEnd type="oval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aphicFrame>
            <p:nvGraphicFramePr>
              <p:cNvPr id="602" name="Object 601">
                <a:extLst>
                  <a:ext uri="{FF2B5EF4-FFF2-40B4-BE49-F238E27FC236}">
                    <a16:creationId xmlns:a16="http://schemas.microsoft.com/office/drawing/2014/main" id="{AFEC0A72-9267-4858-87A1-1B37F0C64EB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950806993"/>
                  </p:ext>
                </p:extLst>
              </p:nvPr>
            </p:nvGraphicFramePr>
            <p:xfrm>
              <a:off x="7983247" y="1760668"/>
              <a:ext cx="234185" cy="32425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4" imgW="164880" imgH="228600" progId="Equation.DSMT4">
                      <p:embed/>
                    </p:oleObj>
                  </mc:Choice>
                  <mc:Fallback>
                    <p:oleObj name="Equation" r:id="rId4" imgW="164880" imgH="228600" progId="Equation.DSMT4">
                      <p:embed/>
                      <p:pic>
                        <p:nvPicPr>
                          <p:cNvPr id="254" name="Object 253">
                            <a:extLst>
                              <a:ext uri="{FF2B5EF4-FFF2-40B4-BE49-F238E27FC236}">
                                <a16:creationId xmlns:a16="http://schemas.microsoft.com/office/drawing/2014/main" id="{E48F7635-A9EF-4249-A5F9-5408E53C0DE7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5"/>
                          <a:stretch>
                            <a:fillRect/>
                          </a:stretch>
                        </p:blipFill>
                        <p:spPr>
                          <a:xfrm>
                            <a:off x="7983247" y="1760668"/>
                            <a:ext cx="234185" cy="324256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603" name="Object 602">
                <a:extLst>
                  <a:ext uri="{FF2B5EF4-FFF2-40B4-BE49-F238E27FC236}">
                    <a16:creationId xmlns:a16="http://schemas.microsoft.com/office/drawing/2014/main" id="{3AFDFF95-6B5D-4CEE-A1E6-51466C44B55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518973409"/>
                  </p:ext>
                </p:extLst>
              </p:nvPr>
            </p:nvGraphicFramePr>
            <p:xfrm>
              <a:off x="9075685" y="1752665"/>
              <a:ext cx="358775" cy="3238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6" imgW="253800" imgH="228600" progId="Equation.DSMT4">
                      <p:embed/>
                    </p:oleObj>
                  </mc:Choice>
                  <mc:Fallback>
                    <p:oleObj name="Equation" r:id="rId6" imgW="253800" imgH="228600" progId="Equation.DSMT4">
                      <p:embed/>
                      <p:pic>
                        <p:nvPicPr>
                          <p:cNvPr id="255" name="Object 254">
                            <a:extLst>
                              <a:ext uri="{FF2B5EF4-FFF2-40B4-BE49-F238E27FC236}">
                                <a16:creationId xmlns:a16="http://schemas.microsoft.com/office/drawing/2014/main" id="{7DE0BCBC-78D4-4FD6-A6E0-6AE2BE00A5A8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7"/>
                          <a:stretch>
                            <a:fillRect/>
                          </a:stretch>
                        </p:blipFill>
                        <p:spPr>
                          <a:xfrm>
                            <a:off x="9075685" y="1752665"/>
                            <a:ext cx="358775" cy="32385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604" name="Object 603">
                <a:extLst>
                  <a:ext uri="{FF2B5EF4-FFF2-40B4-BE49-F238E27FC236}">
                    <a16:creationId xmlns:a16="http://schemas.microsoft.com/office/drawing/2014/main" id="{9F79960A-8709-4B38-ACE8-3E4BC8321C5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158250027"/>
                  </p:ext>
                </p:extLst>
              </p:nvPr>
            </p:nvGraphicFramePr>
            <p:xfrm>
              <a:off x="7975600" y="2782888"/>
              <a:ext cx="250825" cy="3238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8" imgW="177480" imgH="228600" progId="Equation.DSMT4">
                      <p:embed/>
                    </p:oleObj>
                  </mc:Choice>
                  <mc:Fallback>
                    <p:oleObj name="Equation" r:id="rId8" imgW="177480" imgH="228600" progId="Equation.DSMT4">
                      <p:embed/>
                      <p:pic>
                        <p:nvPicPr>
                          <p:cNvPr id="256" name="Object 255">
                            <a:extLst>
                              <a:ext uri="{FF2B5EF4-FFF2-40B4-BE49-F238E27FC236}">
                                <a16:creationId xmlns:a16="http://schemas.microsoft.com/office/drawing/2014/main" id="{77B83A8C-1BF3-4A94-B4C7-E64D7A53CDF1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9"/>
                          <a:stretch>
                            <a:fillRect/>
                          </a:stretch>
                        </p:blipFill>
                        <p:spPr>
                          <a:xfrm>
                            <a:off x="7975600" y="2782888"/>
                            <a:ext cx="250825" cy="32385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605" name="Object 604">
                <a:extLst>
                  <a:ext uri="{FF2B5EF4-FFF2-40B4-BE49-F238E27FC236}">
                    <a16:creationId xmlns:a16="http://schemas.microsoft.com/office/drawing/2014/main" id="{5E37B879-8AC6-4645-B841-288CE108DE5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40983726"/>
                  </p:ext>
                </p:extLst>
              </p:nvPr>
            </p:nvGraphicFramePr>
            <p:xfrm>
              <a:off x="9049385" y="2778125"/>
              <a:ext cx="376238" cy="3238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10" imgW="266400" imgH="228600" progId="Equation.DSMT4">
                      <p:embed/>
                    </p:oleObj>
                  </mc:Choice>
                  <mc:Fallback>
                    <p:oleObj name="Equation" r:id="rId10" imgW="266400" imgH="228600" progId="Equation.DSMT4">
                      <p:embed/>
                      <p:pic>
                        <p:nvPicPr>
                          <p:cNvPr id="257" name="Object 256">
                            <a:extLst>
                              <a:ext uri="{FF2B5EF4-FFF2-40B4-BE49-F238E27FC236}">
                                <a16:creationId xmlns:a16="http://schemas.microsoft.com/office/drawing/2014/main" id="{F6774F80-4398-4949-8180-C530522070D3}"/>
                              </a:ext>
                            </a:extLst>
                          </p:cNvPr>
                          <p:cNvPicPr/>
                          <p:nvPr/>
                        </p:nvPicPr>
                        <p:blipFill>
                          <a:blip r:embed="rId11"/>
                          <a:stretch>
                            <a:fillRect/>
                          </a:stretch>
                        </p:blipFill>
                        <p:spPr>
                          <a:xfrm>
                            <a:off x="9049385" y="2778125"/>
                            <a:ext cx="376238" cy="32385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cxnSp>
            <p:nvCxnSpPr>
              <p:cNvPr id="606" name="Straight Arrow Connector 605">
                <a:extLst>
                  <a:ext uri="{FF2B5EF4-FFF2-40B4-BE49-F238E27FC236}">
                    <a16:creationId xmlns:a16="http://schemas.microsoft.com/office/drawing/2014/main" id="{A8F98DD7-6EA6-493D-8464-C8424FC9CC12}"/>
                  </a:ext>
                </a:extLst>
              </p:cNvPr>
              <p:cNvCxnSpPr>
                <a:cxnSpLocks/>
                <a:stCxn id="632" idx="6"/>
                <a:endCxn id="620" idx="2"/>
              </p:cNvCxnSpPr>
              <p:nvPr/>
            </p:nvCxnSpPr>
            <p:spPr>
              <a:xfrm flipV="1">
                <a:off x="8357199" y="1927481"/>
                <a:ext cx="607045" cy="5397"/>
              </a:xfrm>
              <a:prstGeom prst="straightConnector1">
                <a:avLst/>
              </a:prstGeom>
              <a:ln w="28575">
                <a:solidFill>
                  <a:srgbClr val="2F528F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7" name="Connector: Curved 606">
                <a:extLst>
                  <a:ext uri="{FF2B5EF4-FFF2-40B4-BE49-F238E27FC236}">
                    <a16:creationId xmlns:a16="http://schemas.microsoft.com/office/drawing/2014/main" id="{520849B4-5478-45CF-8842-A8D8ECCF2784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H="1">
                <a:off x="8515994" y="4309232"/>
                <a:ext cx="214135" cy="682370"/>
              </a:xfrm>
              <a:prstGeom prst="curvedConnector2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8" name="Connector: Curved 607">
                <a:extLst>
                  <a:ext uri="{FF2B5EF4-FFF2-40B4-BE49-F238E27FC236}">
                    <a16:creationId xmlns:a16="http://schemas.microsoft.com/office/drawing/2014/main" id="{436DE8D5-3FEF-4A5F-952F-1DD25014E137}"/>
                  </a:ext>
                </a:extLst>
              </p:cNvPr>
              <p:cNvCxnSpPr>
                <a:cxnSpLocks/>
                <a:stCxn id="613" idx="3"/>
                <a:endCxn id="624" idx="6"/>
              </p:cNvCxnSpPr>
              <p:nvPr/>
            </p:nvCxnSpPr>
            <p:spPr>
              <a:xfrm rot="5400000">
                <a:off x="8585920" y="4309230"/>
                <a:ext cx="224929" cy="682370"/>
              </a:xfrm>
              <a:prstGeom prst="curvedConnector2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9" name="Connector: Curved 608">
                <a:extLst>
                  <a:ext uri="{FF2B5EF4-FFF2-40B4-BE49-F238E27FC236}">
                    <a16:creationId xmlns:a16="http://schemas.microsoft.com/office/drawing/2014/main" id="{4DD899A6-5EE0-4158-8E92-41C03C7F5D3B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 flipV="1">
                <a:off x="8510596" y="4127381"/>
                <a:ext cx="224928" cy="682370"/>
              </a:xfrm>
              <a:prstGeom prst="curvedConnector2">
                <a:avLst/>
              </a:prstGeom>
              <a:ln w="19050">
                <a:solidFill>
                  <a:srgbClr val="FF0000"/>
                </a:solidFill>
                <a:tailEnd type="oval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0" name="Connector: Curved 609">
                <a:extLst>
                  <a:ext uri="{FF2B5EF4-FFF2-40B4-BE49-F238E27FC236}">
                    <a16:creationId xmlns:a16="http://schemas.microsoft.com/office/drawing/2014/main" id="{2B5E2F19-C5D3-4562-81B6-D15598C0ABC1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V="1">
                <a:off x="8591318" y="4127381"/>
                <a:ext cx="214134" cy="682370"/>
              </a:xfrm>
              <a:prstGeom prst="curvedConnector2">
                <a:avLst/>
              </a:prstGeom>
              <a:ln w="19050">
                <a:solidFill>
                  <a:srgbClr val="FF0000"/>
                </a:solidFill>
                <a:tailEnd type="oval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29" name="Arrow: Right 428">
            <a:extLst>
              <a:ext uri="{FF2B5EF4-FFF2-40B4-BE49-F238E27FC236}">
                <a16:creationId xmlns:a16="http://schemas.microsoft.com/office/drawing/2014/main" id="{6687A51D-48D4-4971-8C62-B5CD9FF22D13}"/>
              </a:ext>
            </a:extLst>
          </p:cNvPr>
          <p:cNvSpPr/>
          <p:nvPr/>
        </p:nvSpPr>
        <p:spPr>
          <a:xfrm>
            <a:off x="6732933" y="17379543"/>
            <a:ext cx="2160776" cy="757949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430" name="Group 429">
            <a:extLst>
              <a:ext uri="{FF2B5EF4-FFF2-40B4-BE49-F238E27FC236}">
                <a16:creationId xmlns:a16="http://schemas.microsoft.com/office/drawing/2014/main" id="{88A42FEF-FB49-4825-8DA6-EF28202A475D}"/>
              </a:ext>
            </a:extLst>
          </p:cNvPr>
          <p:cNvGrpSpPr/>
          <p:nvPr/>
        </p:nvGrpSpPr>
        <p:grpSpPr>
          <a:xfrm>
            <a:off x="7189136" y="12435030"/>
            <a:ext cx="1725858" cy="9910893"/>
            <a:chOff x="3300162" y="4575102"/>
            <a:chExt cx="2171732" cy="9910893"/>
          </a:xfrm>
        </p:grpSpPr>
        <p:sp>
          <p:nvSpPr>
            <p:cNvPr id="596" name="Arrow: Right 595">
              <a:extLst>
                <a:ext uri="{FF2B5EF4-FFF2-40B4-BE49-F238E27FC236}">
                  <a16:creationId xmlns:a16="http://schemas.microsoft.com/office/drawing/2014/main" id="{D943F689-21E7-473F-95E2-B9FCD42899C9}"/>
                </a:ext>
              </a:extLst>
            </p:cNvPr>
            <p:cNvSpPr/>
            <p:nvPr/>
          </p:nvSpPr>
          <p:spPr>
            <a:xfrm>
              <a:off x="3300162" y="4575102"/>
              <a:ext cx="2160776" cy="757949"/>
            </a:xfrm>
            <a:prstGeom prst="rightArrow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97" name="Arrow: Right 596">
              <a:extLst>
                <a:ext uri="{FF2B5EF4-FFF2-40B4-BE49-F238E27FC236}">
                  <a16:creationId xmlns:a16="http://schemas.microsoft.com/office/drawing/2014/main" id="{4E8469BF-FF5D-40C5-9FC0-C53C3DF93B1D}"/>
                </a:ext>
              </a:extLst>
            </p:cNvPr>
            <p:cNvSpPr/>
            <p:nvPr/>
          </p:nvSpPr>
          <p:spPr>
            <a:xfrm>
              <a:off x="3311118" y="13728046"/>
              <a:ext cx="2160776" cy="757949"/>
            </a:xfrm>
            <a:prstGeom prst="rightArrow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31" name="Rectangle 430">
            <a:extLst>
              <a:ext uri="{FF2B5EF4-FFF2-40B4-BE49-F238E27FC236}">
                <a16:creationId xmlns:a16="http://schemas.microsoft.com/office/drawing/2014/main" id="{D0FDF285-79B2-4077-BB0F-A87597551F62}"/>
              </a:ext>
            </a:extLst>
          </p:cNvPr>
          <p:cNvSpPr/>
          <p:nvPr/>
        </p:nvSpPr>
        <p:spPr>
          <a:xfrm>
            <a:off x="7175243" y="3855805"/>
            <a:ext cx="405210" cy="182692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432" name="Group 431">
            <a:extLst>
              <a:ext uri="{FF2B5EF4-FFF2-40B4-BE49-F238E27FC236}">
                <a16:creationId xmlns:a16="http://schemas.microsoft.com/office/drawing/2014/main" id="{CB0C54BA-6B1E-4114-A30D-319549268A0C}"/>
              </a:ext>
            </a:extLst>
          </p:cNvPr>
          <p:cNvGrpSpPr/>
          <p:nvPr/>
        </p:nvGrpSpPr>
        <p:grpSpPr>
          <a:xfrm>
            <a:off x="8242870" y="1498540"/>
            <a:ext cx="3481105" cy="5402039"/>
            <a:chOff x="7733411" y="11527900"/>
            <a:chExt cx="3481105" cy="5402039"/>
          </a:xfrm>
        </p:grpSpPr>
        <p:sp>
          <p:nvSpPr>
            <p:cNvPr id="574" name="Oval 573">
              <a:extLst>
                <a:ext uri="{FF2B5EF4-FFF2-40B4-BE49-F238E27FC236}">
                  <a16:creationId xmlns:a16="http://schemas.microsoft.com/office/drawing/2014/main" id="{9C03E090-C473-4EBC-BD5C-0AE67466F669}"/>
                </a:ext>
              </a:extLst>
            </p:cNvPr>
            <p:cNvSpPr/>
            <p:nvPr/>
          </p:nvSpPr>
          <p:spPr>
            <a:xfrm>
              <a:off x="9093870" y="12026485"/>
              <a:ext cx="514351" cy="50482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75" name="Oval 574">
              <a:extLst>
                <a:ext uri="{FF2B5EF4-FFF2-40B4-BE49-F238E27FC236}">
                  <a16:creationId xmlns:a16="http://schemas.microsoft.com/office/drawing/2014/main" id="{A48330EE-0A0B-4037-BFA1-4215E76609ED}"/>
                </a:ext>
              </a:extLst>
            </p:cNvPr>
            <p:cNvSpPr/>
            <p:nvPr/>
          </p:nvSpPr>
          <p:spPr>
            <a:xfrm>
              <a:off x="9093870" y="13040642"/>
              <a:ext cx="504825" cy="504825"/>
            </a:xfrm>
            <a:prstGeom prst="ellipse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</a:p>
          </p:txBody>
        </p:sp>
        <p:cxnSp>
          <p:nvCxnSpPr>
            <p:cNvPr id="576" name="Straight Arrow Connector 575">
              <a:extLst>
                <a:ext uri="{FF2B5EF4-FFF2-40B4-BE49-F238E27FC236}">
                  <a16:creationId xmlns:a16="http://schemas.microsoft.com/office/drawing/2014/main" id="{ABAA7646-7C14-46DF-9453-F2241A8CE0B5}"/>
                </a:ext>
              </a:extLst>
            </p:cNvPr>
            <p:cNvCxnSpPr>
              <a:cxnSpLocks/>
              <a:stCxn id="574" idx="4"/>
              <a:endCxn id="575" idx="0"/>
            </p:cNvCxnSpPr>
            <p:nvPr/>
          </p:nvCxnSpPr>
          <p:spPr>
            <a:xfrm flipH="1">
              <a:off x="9346283" y="12531310"/>
              <a:ext cx="4763" cy="509332"/>
            </a:xfrm>
            <a:prstGeom prst="straightConnector1">
              <a:avLst/>
            </a:prstGeom>
            <a:ln w="28575">
              <a:solidFill>
                <a:srgbClr val="2F528F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7" name="Oval 576">
              <a:extLst>
                <a:ext uri="{FF2B5EF4-FFF2-40B4-BE49-F238E27FC236}">
                  <a16:creationId xmlns:a16="http://schemas.microsoft.com/office/drawing/2014/main" id="{61A798CD-08B4-4FAE-8276-0F11DACAAF25}"/>
                </a:ext>
              </a:extLst>
            </p:cNvPr>
            <p:cNvSpPr/>
            <p:nvPr/>
          </p:nvSpPr>
          <p:spPr>
            <a:xfrm>
              <a:off x="9093870" y="14851724"/>
              <a:ext cx="514351" cy="514351"/>
            </a:xfrm>
            <a:prstGeom prst="ellipse">
              <a:avLst/>
            </a:prstGeom>
            <a:solidFill>
              <a:srgbClr val="E43C3C"/>
            </a:solidFill>
            <a:ln>
              <a:noFill/>
            </a:ln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8" name="Oval 577">
              <a:extLst>
                <a:ext uri="{FF2B5EF4-FFF2-40B4-BE49-F238E27FC236}">
                  <a16:creationId xmlns:a16="http://schemas.microsoft.com/office/drawing/2014/main" id="{EDCD2F3E-4ECE-4CE9-BB18-CE10E25FCA13}"/>
                </a:ext>
              </a:extLst>
            </p:cNvPr>
            <p:cNvSpPr/>
            <p:nvPr/>
          </p:nvSpPr>
          <p:spPr>
            <a:xfrm>
              <a:off x="9093870" y="14450342"/>
              <a:ext cx="514351" cy="514351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9" name="Oval 578">
              <a:extLst>
                <a:ext uri="{FF2B5EF4-FFF2-40B4-BE49-F238E27FC236}">
                  <a16:creationId xmlns:a16="http://schemas.microsoft.com/office/drawing/2014/main" id="{548DB190-3AA2-40B2-A177-3C3F4208AC97}"/>
                </a:ext>
              </a:extLst>
            </p:cNvPr>
            <p:cNvSpPr/>
            <p:nvPr/>
          </p:nvSpPr>
          <p:spPr>
            <a:xfrm>
              <a:off x="9093870" y="13699199"/>
              <a:ext cx="514351" cy="514351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80" name="Connector: Curved 579">
              <a:extLst>
                <a:ext uri="{FF2B5EF4-FFF2-40B4-BE49-F238E27FC236}">
                  <a16:creationId xmlns:a16="http://schemas.microsoft.com/office/drawing/2014/main" id="{AD418BE4-1EFE-442F-AC72-0A12C5741DAE}"/>
                </a:ext>
              </a:extLst>
            </p:cNvPr>
            <p:cNvCxnSpPr>
              <a:cxnSpLocks/>
              <a:stCxn id="579" idx="2"/>
              <a:endCxn id="575" idx="2"/>
            </p:cNvCxnSpPr>
            <p:nvPr/>
          </p:nvCxnSpPr>
          <p:spPr>
            <a:xfrm rot="10800000">
              <a:off x="9093870" y="13293055"/>
              <a:ext cx="12700" cy="663320"/>
            </a:xfrm>
            <a:prstGeom prst="curvedConnector3">
              <a:avLst>
                <a:gd name="adj1" fmla="val 1800000"/>
              </a:avLst>
            </a:prstGeom>
            <a:ln w="19050">
              <a:solidFill>
                <a:srgbClr val="FF0000"/>
              </a:solidFill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1" name="Connector: Curved 580">
              <a:extLst>
                <a:ext uri="{FF2B5EF4-FFF2-40B4-BE49-F238E27FC236}">
                  <a16:creationId xmlns:a16="http://schemas.microsoft.com/office/drawing/2014/main" id="{10DE007F-B611-4A3B-84F2-7A834E3EAAD6}"/>
                </a:ext>
              </a:extLst>
            </p:cNvPr>
            <p:cNvCxnSpPr>
              <a:cxnSpLocks/>
              <a:stCxn id="575" idx="5"/>
            </p:cNvCxnSpPr>
            <p:nvPr/>
          </p:nvCxnSpPr>
          <p:spPr>
            <a:xfrm rot="16200000" flipH="1">
              <a:off x="9010534" y="13985767"/>
              <a:ext cx="1038196" cy="9735"/>
            </a:xfrm>
            <a:prstGeom prst="curvedConnector3">
              <a:avLst>
                <a:gd name="adj1" fmla="val 50000"/>
              </a:avLst>
            </a:prstGeom>
            <a:ln w="19050">
              <a:solidFill>
                <a:schemeClr val="accent1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2" name="Straight Arrow Connector 581">
              <a:extLst>
                <a:ext uri="{FF2B5EF4-FFF2-40B4-BE49-F238E27FC236}">
                  <a16:creationId xmlns:a16="http://schemas.microsoft.com/office/drawing/2014/main" id="{D940CCD2-8E9B-4909-9BE6-949B2C0093DD}"/>
                </a:ext>
              </a:extLst>
            </p:cNvPr>
            <p:cNvCxnSpPr>
              <a:cxnSpLocks/>
              <a:stCxn id="578" idx="0"/>
              <a:endCxn id="579" idx="4"/>
            </p:cNvCxnSpPr>
            <p:nvPr/>
          </p:nvCxnSpPr>
          <p:spPr>
            <a:xfrm flipV="1">
              <a:off x="9351046" y="14213550"/>
              <a:ext cx="0" cy="236792"/>
            </a:xfrm>
            <a:prstGeom prst="straightConnector1">
              <a:avLst/>
            </a:prstGeom>
            <a:ln w="19050">
              <a:solidFill>
                <a:schemeClr val="accent1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3" name="Connector: Curved 582">
              <a:extLst>
                <a:ext uri="{FF2B5EF4-FFF2-40B4-BE49-F238E27FC236}">
                  <a16:creationId xmlns:a16="http://schemas.microsoft.com/office/drawing/2014/main" id="{74F87D0A-88C6-4DC2-8AF3-641AFE3E0BDD}"/>
                </a:ext>
              </a:extLst>
            </p:cNvPr>
            <p:cNvCxnSpPr>
              <a:cxnSpLocks/>
              <a:stCxn id="578" idx="2"/>
              <a:endCxn id="577" idx="2"/>
            </p:cNvCxnSpPr>
            <p:nvPr/>
          </p:nvCxnSpPr>
          <p:spPr>
            <a:xfrm rot="10800000" flipV="1">
              <a:off x="9093870" y="14707518"/>
              <a:ext cx="12700" cy="401382"/>
            </a:xfrm>
            <a:prstGeom prst="curvedConnector3">
              <a:avLst>
                <a:gd name="adj1" fmla="val 1800000"/>
              </a:avLst>
            </a:prstGeom>
            <a:ln w="19050">
              <a:solidFill>
                <a:schemeClr val="accent1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4" name="Connector: Curved 583">
              <a:extLst>
                <a:ext uri="{FF2B5EF4-FFF2-40B4-BE49-F238E27FC236}">
                  <a16:creationId xmlns:a16="http://schemas.microsoft.com/office/drawing/2014/main" id="{F360C48B-CF6E-4929-A227-CADD64162D51}"/>
                </a:ext>
              </a:extLst>
            </p:cNvPr>
            <p:cNvCxnSpPr>
              <a:cxnSpLocks/>
              <a:stCxn id="577" idx="6"/>
              <a:endCxn id="578" idx="6"/>
            </p:cNvCxnSpPr>
            <p:nvPr/>
          </p:nvCxnSpPr>
          <p:spPr>
            <a:xfrm flipV="1">
              <a:off x="9608221" y="14707518"/>
              <a:ext cx="12700" cy="401382"/>
            </a:xfrm>
            <a:prstGeom prst="curvedConnector3">
              <a:avLst>
                <a:gd name="adj1" fmla="val 1800000"/>
              </a:avLst>
            </a:prstGeom>
            <a:ln w="19050">
              <a:solidFill>
                <a:srgbClr val="FF0000"/>
              </a:solidFill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5" name="TextBox 584">
              <a:extLst>
                <a:ext uri="{FF2B5EF4-FFF2-40B4-BE49-F238E27FC236}">
                  <a16:creationId xmlns:a16="http://schemas.microsoft.com/office/drawing/2014/main" id="{B60C1217-3450-4EC4-B094-8241444A2D5B}"/>
                </a:ext>
              </a:extLst>
            </p:cNvPr>
            <p:cNvSpPr txBox="1"/>
            <p:nvPr/>
          </p:nvSpPr>
          <p:spPr>
            <a:xfrm>
              <a:off x="7733411" y="16406719"/>
              <a:ext cx="348110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Hierarchical depth</a:t>
              </a:r>
            </a:p>
          </p:txBody>
        </p:sp>
        <p:graphicFrame>
          <p:nvGraphicFramePr>
            <p:cNvPr id="586" name="Object 585">
              <a:extLst>
                <a:ext uri="{FF2B5EF4-FFF2-40B4-BE49-F238E27FC236}">
                  <a16:creationId xmlns:a16="http://schemas.microsoft.com/office/drawing/2014/main" id="{15CB7F97-B529-4A5F-BDDD-4A7CC3CCC79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0064339"/>
                </p:ext>
              </p:extLst>
            </p:nvPr>
          </p:nvGraphicFramePr>
          <p:xfrm>
            <a:off x="9237828" y="12121205"/>
            <a:ext cx="322263" cy="288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2" imgW="228600" imgH="203040" progId="Equation.DSMT4">
                    <p:embed/>
                  </p:oleObj>
                </mc:Choice>
                <mc:Fallback>
                  <p:oleObj name="Equation" r:id="rId12" imgW="228600" imgH="203040" progId="Equation.DSMT4">
                    <p:embed/>
                    <p:pic>
                      <p:nvPicPr>
                        <p:cNvPr id="300" name="Object 299">
                          <a:extLst>
                            <a:ext uri="{FF2B5EF4-FFF2-40B4-BE49-F238E27FC236}">
                              <a16:creationId xmlns:a16="http://schemas.microsoft.com/office/drawing/2014/main" id="{C86B15E1-B861-4393-8177-22C8F92A4A6F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9237828" y="12121205"/>
                          <a:ext cx="322263" cy="2889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87" name="Oval 586">
              <a:extLst>
                <a:ext uri="{FF2B5EF4-FFF2-40B4-BE49-F238E27FC236}">
                  <a16:creationId xmlns:a16="http://schemas.microsoft.com/office/drawing/2014/main" id="{73B9A9FD-28DF-4B7A-AC7E-0F1C8AE50AEB}"/>
                </a:ext>
              </a:extLst>
            </p:cNvPr>
            <p:cNvSpPr/>
            <p:nvPr/>
          </p:nvSpPr>
          <p:spPr>
            <a:xfrm>
              <a:off x="8535604" y="11527900"/>
              <a:ext cx="514351" cy="50482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88" name="Straight Arrow Connector 587">
              <a:extLst>
                <a:ext uri="{FF2B5EF4-FFF2-40B4-BE49-F238E27FC236}">
                  <a16:creationId xmlns:a16="http://schemas.microsoft.com/office/drawing/2014/main" id="{D2BA6961-38C4-46C9-B772-0C3030E296D3}"/>
                </a:ext>
              </a:extLst>
            </p:cNvPr>
            <p:cNvCxnSpPr>
              <a:cxnSpLocks/>
              <a:stCxn id="587" idx="5"/>
              <a:endCxn id="574" idx="1"/>
            </p:cNvCxnSpPr>
            <p:nvPr/>
          </p:nvCxnSpPr>
          <p:spPr>
            <a:xfrm>
              <a:off x="8974630" y="11958795"/>
              <a:ext cx="194565" cy="141620"/>
            </a:xfrm>
            <a:prstGeom prst="straightConnector1">
              <a:avLst/>
            </a:prstGeom>
            <a:ln w="28575">
              <a:solidFill>
                <a:srgbClr val="2F528F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589" name="Object 588">
              <a:extLst>
                <a:ext uri="{FF2B5EF4-FFF2-40B4-BE49-F238E27FC236}">
                  <a16:creationId xmlns:a16="http://schemas.microsoft.com/office/drawing/2014/main" id="{FE08D595-BD70-4494-BE64-7B8FE195F11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54330517"/>
                </p:ext>
              </p:extLst>
            </p:nvPr>
          </p:nvGraphicFramePr>
          <p:xfrm>
            <a:off x="8670650" y="11621973"/>
            <a:ext cx="341312" cy="288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4" imgW="241200" imgH="203040" progId="Equation.DSMT4">
                    <p:embed/>
                  </p:oleObj>
                </mc:Choice>
                <mc:Fallback>
                  <p:oleObj name="Equation" r:id="rId14" imgW="241200" imgH="203040" progId="Equation.DSMT4">
                    <p:embed/>
                    <p:pic>
                      <p:nvPicPr>
                        <p:cNvPr id="303" name="Object 302">
                          <a:extLst>
                            <a:ext uri="{FF2B5EF4-FFF2-40B4-BE49-F238E27FC236}">
                              <a16:creationId xmlns:a16="http://schemas.microsoft.com/office/drawing/2014/main" id="{6D9C4F8D-B6BC-4BF9-9D53-59A97AA9CFCD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8670650" y="11621973"/>
                          <a:ext cx="341312" cy="2889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90" name="Oval 589">
              <a:extLst>
                <a:ext uri="{FF2B5EF4-FFF2-40B4-BE49-F238E27FC236}">
                  <a16:creationId xmlns:a16="http://schemas.microsoft.com/office/drawing/2014/main" id="{E09F6438-C187-416F-A7EE-90A7DB575336}"/>
                </a:ext>
              </a:extLst>
            </p:cNvPr>
            <p:cNvSpPr/>
            <p:nvPr/>
          </p:nvSpPr>
          <p:spPr>
            <a:xfrm>
              <a:off x="9907786" y="15813669"/>
              <a:ext cx="514351" cy="514351"/>
            </a:xfrm>
            <a:prstGeom prst="ellipse">
              <a:avLst/>
            </a:prstGeom>
            <a:solidFill>
              <a:srgbClr val="E43C3C"/>
            </a:solidFill>
            <a:ln>
              <a:noFill/>
            </a:ln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1" name="Oval 590">
              <a:extLst>
                <a:ext uri="{FF2B5EF4-FFF2-40B4-BE49-F238E27FC236}">
                  <a16:creationId xmlns:a16="http://schemas.microsoft.com/office/drawing/2014/main" id="{6AD85F6F-793B-4E8E-91FF-7334171FF6BA}"/>
                </a:ext>
              </a:extLst>
            </p:cNvPr>
            <p:cNvSpPr/>
            <p:nvPr/>
          </p:nvSpPr>
          <p:spPr>
            <a:xfrm>
              <a:off x="9907786" y="15412287"/>
              <a:ext cx="514351" cy="514351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innerShdw blurRad="63500" dist="50800" dir="81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592" name="Connector: Curved 591">
              <a:extLst>
                <a:ext uri="{FF2B5EF4-FFF2-40B4-BE49-F238E27FC236}">
                  <a16:creationId xmlns:a16="http://schemas.microsoft.com/office/drawing/2014/main" id="{6CB9E2B7-0696-412E-9EF6-FEA829207A1A}"/>
                </a:ext>
              </a:extLst>
            </p:cNvPr>
            <p:cNvCxnSpPr>
              <a:cxnSpLocks/>
              <a:stCxn id="591" idx="2"/>
              <a:endCxn id="590" idx="2"/>
            </p:cNvCxnSpPr>
            <p:nvPr/>
          </p:nvCxnSpPr>
          <p:spPr>
            <a:xfrm rot="10800000" flipV="1">
              <a:off x="9907786" y="15669463"/>
              <a:ext cx="12700" cy="401382"/>
            </a:xfrm>
            <a:prstGeom prst="curvedConnector3">
              <a:avLst>
                <a:gd name="adj1" fmla="val 1800000"/>
              </a:avLst>
            </a:prstGeom>
            <a:ln w="19050">
              <a:solidFill>
                <a:schemeClr val="accent1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3" name="Connector: Curved 592">
              <a:extLst>
                <a:ext uri="{FF2B5EF4-FFF2-40B4-BE49-F238E27FC236}">
                  <a16:creationId xmlns:a16="http://schemas.microsoft.com/office/drawing/2014/main" id="{2592D3B8-98DC-466F-9045-8D44AB6F3284}"/>
                </a:ext>
              </a:extLst>
            </p:cNvPr>
            <p:cNvCxnSpPr>
              <a:cxnSpLocks/>
              <a:stCxn id="590" idx="6"/>
              <a:endCxn id="591" idx="6"/>
            </p:cNvCxnSpPr>
            <p:nvPr/>
          </p:nvCxnSpPr>
          <p:spPr>
            <a:xfrm flipV="1">
              <a:off x="10422137" y="15669463"/>
              <a:ext cx="12700" cy="401382"/>
            </a:xfrm>
            <a:prstGeom prst="curvedConnector3">
              <a:avLst>
                <a:gd name="adj1" fmla="val 1800000"/>
              </a:avLst>
            </a:prstGeom>
            <a:ln w="19050">
              <a:solidFill>
                <a:srgbClr val="FF0000"/>
              </a:solidFill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4" name="Connector: Curved 593">
              <a:extLst>
                <a:ext uri="{FF2B5EF4-FFF2-40B4-BE49-F238E27FC236}">
                  <a16:creationId xmlns:a16="http://schemas.microsoft.com/office/drawing/2014/main" id="{600C8682-6183-4E37-A6F6-43E5F802C023}"/>
                </a:ext>
              </a:extLst>
            </p:cNvPr>
            <p:cNvCxnSpPr>
              <a:cxnSpLocks/>
              <a:stCxn id="577" idx="4"/>
              <a:endCxn id="591" idx="2"/>
            </p:cNvCxnSpPr>
            <p:nvPr/>
          </p:nvCxnSpPr>
          <p:spPr>
            <a:xfrm rot="16200000" flipH="1">
              <a:off x="9477722" y="15239399"/>
              <a:ext cx="303388" cy="556740"/>
            </a:xfrm>
            <a:prstGeom prst="curvedConnector2">
              <a:avLst/>
            </a:prstGeom>
            <a:ln w="19050">
              <a:solidFill>
                <a:schemeClr val="accent1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5" name="Connector: Curved 594">
              <a:extLst>
                <a:ext uri="{FF2B5EF4-FFF2-40B4-BE49-F238E27FC236}">
                  <a16:creationId xmlns:a16="http://schemas.microsoft.com/office/drawing/2014/main" id="{C73673B1-C951-4895-80C5-D1CF62CB72D3}"/>
                </a:ext>
              </a:extLst>
            </p:cNvPr>
            <p:cNvCxnSpPr>
              <a:cxnSpLocks/>
              <a:stCxn id="591" idx="1"/>
              <a:endCxn id="577" idx="6"/>
            </p:cNvCxnSpPr>
            <p:nvPr/>
          </p:nvCxnSpPr>
          <p:spPr>
            <a:xfrm rot="16200000" flipV="1">
              <a:off x="9606310" y="15110811"/>
              <a:ext cx="378712" cy="374890"/>
            </a:xfrm>
            <a:prstGeom prst="curvedConnector2">
              <a:avLst/>
            </a:prstGeom>
            <a:ln w="19050">
              <a:solidFill>
                <a:srgbClr val="FF0000"/>
              </a:solidFill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3" name="Group 432">
            <a:extLst>
              <a:ext uri="{FF2B5EF4-FFF2-40B4-BE49-F238E27FC236}">
                <a16:creationId xmlns:a16="http://schemas.microsoft.com/office/drawing/2014/main" id="{D6A342F3-F4DE-4265-88E1-D308AB3B6C76}"/>
              </a:ext>
            </a:extLst>
          </p:cNvPr>
          <p:cNvGrpSpPr/>
          <p:nvPr/>
        </p:nvGrpSpPr>
        <p:grpSpPr>
          <a:xfrm>
            <a:off x="8777181" y="11517505"/>
            <a:ext cx="2160776" cy="4067444"/>
            <a:chOff x="8194183" y="791499"/>
            <a:chExt cx="2160776" cy="4067444"/>
          </a:xfrm>
        </p:grpSpPr>
        <p:grpSp>
          <p:nvGrpSpPr>
            <p:cNvPr id="543" name="Group 542">
              <a:extLst>
                <a:ext uri="{FF2B5EF4-FFF2-40B4-BE49-F238E27FC236}">
                  <a16:creationId xmlns:a16="http://schemas.microsoft.com/office/drawing/2014/main" id="{C93BB1B5-749B-4DC9-B334-45083822D8F8}"/>
                </a:ext>
              </a:extLst>
            </p:cNvPr>
            <p:cNvGrpSpPr/>
            <p:nvPr/>
          </p:nvGrpSpPr>
          <p:grpSpPr>
            <a:xfrm>
              <a:off x="8518714" y="791499"/>
              <a:ext cx="1644651" cy="3339590"/>
              <a:chOff x="4313236" y="1610933"/>
              <a:chExt cx="1644651" cy="3339590"/>
            </a:xfrm>
          </p:grpSpPr>
          <p:grpSp>
            <p:nvGrpSpPr>
              <p:cNvPr id="546" name="Group 545">
                <a:extLst>
                  <a:ext uri="{FF2B5EF4-FFF2-40B4-BE49-F238E27FC236}">
                    <a16:creationId xmlns:a16="http://schemas.microsoft.com/office/drawing/2014/main" id="{D9B89ED2-CD94-414F-9C2F-EDD01985D37A}"/>
                  </a:ext>
                </a:extLst>
              </p:cNvPr>
              <p:cNvGrpSpPr/>
              <p:nvPr/>
            </p:nvGrpSpPr>
            <p:grpSpPr>
              <a:xfrm>
                <a:off x="4313236" y="1610933"/>
                <a:ext cx="527051" cy="3339590"/>
                <a:chOff x="1976436" y="1675068"/>
                <a:chExt cx="527051" cy="3339590"/>
              </a:xfrm>
            </p:grpSpPr>
            <p:grpSp>
              <p:nvGrpSpPr>
                <p:cNvPr id="562" name="Group 561">
                  <a:extLst>
                    <a:ext uri="{FF2B5EF4-FFF2-40B4-BE49-F238E27FC236}">
                      <a16:creationId xmlns:a16="http://schemas.microsoft.com/office/drawing/2014/main" id="{E375FEDD-B0D2-4F4A-A4B5-51784AE6BD08}"/>
                    </a:ext>
                  </a:extLst>
                </p:cNvPr>
                <p:cNvGrpSpPr/>
                <p:nvPr/>
              </p:nvGrpSpPr>
              <p:grpSpPr>
                <a:xfrm>
                  <a:off x="1976436" y="1675068"/>
                  <a:ext cx="514351" cy="1518982"/>
                  <a:chOff x="1981200" y="1910080"/>
                  <a:chExt cx="434772" cy="1283970"/>
                </a:xfrm>
              </p:grpSpPr>
              <p:sp>
                <p:nvSpPr>
                  <p:cNvPr id="571" name="Oval 570">
                    <a:extLst>
                      <a:ext uri="{FF2B5EF4-FFF2-40B4-BE49-F238E27FC236}">
                        <a16:creationId xmlns:a16="http://schemas.microsoft.com/office/drawing/2014/main" id="{E2030C4F-F133-47E1-A9AB-748678C5766A}"/>
                      </a:ext>
                    </a:extLst>
                  </p:cNvPr>
                  <p:cNvSpPr/>
                  <p:nvPr/>
                </p:nvSpPr>
                <p:spPr>
                  <a:xfrm>
                    <a:off x="1981200" y="1910080"/>
                    <a:ext cx="434772" cy="426720"/>
                  </a:xfrm>
                  <a:prstGeom prst="ellipse">
                    <a:avLst/>
                  </a:prstGeom>
                  <a:solidFill>
                    <a:schemeClr val="tx2">
                      <a:lumMod val="20000"/>
                      <a:lumOff val="80000"/>
                    </a:schemeClr>
                  </a:solidFill>
                  <a:ln w="285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x</a:t>
                    </a:r>
                  </a:p>
                </p:txBody>
              </p:sp>
              <p:sp>
                <p:nvSpPr>
                  <p:cNvPr id="572" name="Oval 571">
                    <a:extLst>
                      <a:ext uri="{FF2B5EF4-FFF2-40B4-BE49-F238E27FC236}">
                        <a16:creationId xmlns:a16="http://schemas.microsoft.com/office/drawing/2014/main" id="{34005367-B301-437E-8F05-635DA9EC31C0}"/>
                      </a:ext>
                    </a:extLst>
                  </p:cNvPr>
                  <p:cNvSpPr/>
                  <p:nvPr/>
                </p:nvSpPr>
                <p:spPr>
                  <a:xfrm>
                    <a:off x="1981200" y="2767330"/>
                    <a:ext cx="426720" cy="426720"/>
                  </a:xfrm>
                  <a:prstGeom prst="ellipse">
                    <a:avLst/>
                  </a:prstGeom>
                  <a:solidFill>
                    <a:schemeClr val="bg1"/>
                  </a:solidFill>
                  <a:ln w="285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y</a:t>
                    </a:r>
                  </a:p>
                </p:txBody>
              </p:sp>
              <p:cxnSp>
                <p:nvCxnSpPr>
                  <p:cNvPr id="573" name="Straight Arrow Connector 572">
                    <a:extLst>
                      <a:ext uri="{FF2B5EF4-FFF2-40B4-BE49-F238E27FC236}">
                        <a16:creationId xmlns:a16="http://schemas.microsoft.com/office/drawing/2014/main" id="{C50A9A18-BF06-400B-AC90-4A386BE70EA0}"/>
                      </a:ext>
                    </a:extLst>
                  </p:cNvPr>
                  <p:cNvCxnSpPr>
                    <a:cxnSpLocks/>
                    <a:stCxn id="571" idx="4"/>
                    <a:endCxn id="572" idx="0"/>
                  </p:cNvCxnSpPr>
                  <p:nvPr/>
                </p:nvCxnSpPr>
                <p:spPr>
                  <a:xfrm flipH="1">
                    <a:off x="2194560" y="2336800"/>
                    <a:ext cx="4026" cy="430530"/>
                  </a:xfrm>
                  <a:prstGeom prst="straightConnector1">
                    <a:avLst/>
                  </a:prstGeom>
                  <a:ln w="28575">
                    <a:solidFill>
                      <a:srgbClr val="2F528F"/>
                    </a:solidFill>
                    <a:tailEnd type="triangl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563" name="Oval 562">
                  <a:extLst>
                    <a:ext uri="{FF2B5EF4-FFF2-40B4-BE49-F238E27FC236}">
                      <a16:creationId xmlns:a16="http://schemas.microsoft.com/office/drawing/2014/main" id="{CB64B5CE-3924-4EB7-85AC-6996CE00AC98}"/>
                    </a:ext>
                  </a:extLst>
                </p:cNvPr>
                <p:cNvSpPr/>
                <p:nvPr/>
              </p:nvSpPr>
              <p:spPr>
                <a:xfrm>
                  <a:off x="1976436" y="4500307"/>
                  <a:ext cx="514351" cy="514351"/>
                </a:xfrm>
                <a:prstGeom prst="ellipse">
                  <a:avLst/>
                </a:prstGeom>
                <a:solidFill>
                  <a:srgbClr val="E43C3C"/>
                </a:solidFill>
                <a:ln>
                  <a:noFill/>
                </a:ln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64" name="Oval 563">
                  <a:extLst>
                    <a:ext uri="{FF2B5EF4-FFF2-40B4-BE49-F238E27FC236}">
                      <a16:creationId xmlns:a16="http://schemas.microsoft.com/office/drawing/2014/main" id="{C94534A8-1B30-493B-91A4-B7A2CE642446}"/>
                    </a:ext>
                  </a:extLst>
                </p:cNvPr>
                <p:cNvSpPr/>
                <p:nvPr/>
              </p:nvSpPr>
              <p:spPr>
                <a:xfrm>
                  <a:off x="1976436" y="4098925"/>
                  <a:ext cx="514351" cy="514351"/>
                </a:xfrm>
                <a:prstGeom prst="ellipse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65" name="Oval 564">
                  <a:extLst>
                    <a:ext uri="{FF2B5EF4-FFF2-40B4-BE49-F238E27FC236}">
                      <a16:creationId xmlns:a16="http://schemas.microsoft.com/office/drawing/2014/main" id="{790CD816-E19D-4DAC-BC3E-92DB94C1219E}"/>
                    </a:ext>
                  </a:extLst>
                </p:cNvPr>
                <p:cNvSpPr/>
                <p:nvPr/>
              </p:nvSpPr>
              <p:spPr>
                <a:xfrm>
                  <a:off x="1976436" y="3347782"/>
                  <a:ext cx="514351" cy="514351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566" name="Connector: Curved 565">
                  <a:extLst>
                    <a:ext uri="{FF2B5EF4-FFF2-40B4-BE49-F238E27FC236}">
                      <a16:creationId xmlns:a16="http://schemas.microsoft.com/office/drawing/2014/main" id="{9B3ED37F-C50E-49BF-A25F-846D1B35A577}"/>
                    </a:ext>
                  </a:extLst>
                </p:cNvPr>
                <p:cNvCxnSpPr>
                  <a:cxnSpLocks/>
                  <a:stCxn id="565" idx="2"/>
                  <a:endCxn id="572" idx="2"/>
                </p:cNvCxnSpPr>
                <p:nvPr/>
              </p:nvCxnSpPr>
              <p:spPr>
                <a:xfrm rot="10800000">
                  <a:off x="1976436" y="2941638"/>
                  <a:ext cx="12700" cy="663320"/>
                </a:xfrm>
                <a:prstGeom prst="curvedConnector3">
                  <a:avLst>
                    <a:gd name="adj1" fmla="val 1800000"/>
                  </a:avLst>
                </a:prstGeom>
                <a:ln w="19050">
                  <a:solidFill>
                    <a:srgbClr val="FF0000"/>
                  </a:solidFill>
                  <a:tailEnd type="oval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7" name="Connector: Curved 566">
                  <a:extLst>
                    <a:ext uri="{FF2B5EF4-FFF2-40B4-BE49-F238E27FC236}">
                      <a16:creationId xmlns:a16="http://schemas.microsoft.com/office/drawing/2014/main" id="{9AC04BEA-FE46-4C78-A00B-3243DE1CEB5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 flipH="1">
                  <a:off x="1885933" y="3627184"/>
                  <a:ext cx="1054130" cy="8131"/>
                </a:xfrm>
                <a:prstGeom prst="curvedConnector3">
                  <a:avLst>
                    <a:gd name="adj1" fmla="val 50000"/>
                  </a:avLst>
                </a:prstGeom>
                <a:ln w="19050">
                  <a:solidFill>
                    <a:schemeClr val="accent1">
                      <a:lumMod val="75000"/>
                    </a:schemeClr>
                  </a:solidFill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8" name="Straight Arrow Connector 567">
                  <a:extLst>
                    <a:ext uri="{FF2B5EF4-FFF2-40B4-BE49-F238E27FC236}">
                      <a16:creationId xmlns:a16="http://schemas.microsoft.com/office/drawing/2014/main" id="{20264EEA-93B6-4CCB-88E4-4E27F451B02B}"/>
                    </a:ext>
                  </a:extLst>
                </p:cNvPr>
                <p:cNvCxnSpPr>
                  <a:cxnSpLocks/>
                  <a:stCxn id="564" idx="0"/>
                  <a:endCxn id="565" idx="4"/>
                </p:cNvCxnSpPr>
                <p:nvPr/>
              </p:nvCxnSpPr>
              <p:spPr>
                <a:xfrm flipV="1">
                  <a:off x="2233612" y="3862133"/>
                  <a:ext cx="0" cy="236792"/>
                </a:xfrm>
                <a:prstGeom prst="straightConnector1">
                  <a:avLst/>
                </a:prstGeom>
                <a:ln w="19050">
                  <a:solidFill>
                    <a:schemeClr val="accent1">
                      <a:lumMod val="75000"/>
                    </a:schemeClr>
                  </a:solidFill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9" name="Connector: Curved 568">
                  <a:extLst>
                    <a:ext uri="{FF2B5EF4-FFF2-40B4-BE49-F238E27FC236}">
                      <a16:creationId xmlns:a16="http://schemas.microsoft.com/office/drawing/2014/main" id="{BAAB745C-E391-41FD-8A15-229BF494F56B}"/>
                    </a:ext>
                  </a:extLst>
                </p:cNvPr>
                <p:cNvCxnSpPr>
                  <a:cxnSpLocks/>
                  <a:stCxn id="564" idx="2"/>
                  <a:endCxn id="563" idx="2"/>
                </p:cNvCxnSpPr>
                <p:nvPr/>
              </p:nvCxnSpPr>
              <p:spPr>
                <a:xfrm rot="10800000" flipV="1">
                  <a:off x="1976436" y="4356101"/>
                  <a:ext cx="12700" cy="401382"/>
                </a:xfrm>
                <a:prstGeom prst="curvedConnector3">
                  <a:avLst>
                    <a:gd name="adj1" fmla="val 1800000"/>
                  </a:avLst>
                </a:prstGeom>
                <a:ln w="19050">
                  <a:solidFill>
                    <a:schemeClr val="accent1">
                      <a:lumMod val="75000"/>
                    </a:schemeClr>
                  </a:solidFill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0" name="Connector: Curved 569">
                  <a:extLst>
                    <a:ext uri="{FF2B5EF4-FFF2-40B4-BE49-F238E27FC236}">
                      <a16:creationId xmlns:a16="http://schemas.microsoft.com/office/drawing/2014/main" id="{1D8AA6E1-ED13-4B76-9CEA-6B4939CA554C}"/>
                    </a:ext>
                  </a:extLst>
                </p:cNvPr>
                <p:cNvCxnSpPr>
                  <a:cxnSpLocks/>
                  <a:stCxn id="563" idx="6"/>
                  <a:endCxn id="564" idx="6"/>
                </p:cNvCxnSpPr>
                <p:nvPr/>
              </p:nvCxnSpPr>
              <p:spPr>
                <a:xfrm flipV="1">
                  <a:off x="2490787" y="4356101"/>
                  <a:ext cx="12700" cy="401382"/>
                </a:xfrm>
                <a:prstGeom prst="curvedConnector3">
                  <a:avLst>
                    <a:gd name="adj1" fmla="val 1800000"/>
                  </a:avLst>
                </a:prstGeom>
                <a:ln w="19050">
                  <a:solidFill>
                    <a:srgbClr val="FF0000"/>
                  </a:solidFill>
                  <a:tailEnd type="oval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47" name="Group 546">
                <a:extLst>
                  <a:ext uri="{FF2B5EF4-FFF2-40B4-BE49-F238E27FC236}">
                    <a16:creationId xmlns:a16="http://schemas.microsoft.com/office/drawing/2014/main" id="{B0C9D89C-FE7F-4D1A-80DE-D4B24B3687F7}"/>
                  </a:ext>
                </a:extLst>
              </p:cNvPr>
              <p:cNvGrpSpPr/>
              <p:nvPr/>
            </p:nvGrpSpPr>
            <p:grpSpPr>
              <a:xfrm>
                <a:off x="5430836" y="1610933"/>
                <a:ext cx="527051" cy="3333240"/>
                <a:chOff x="1976436" y="1675068"/>
                <a:chExt cx="527051" cy="3333240"/>
              </a:xfrm>
            </p:grpSpPr>
            <p:grpSp>
              <p:nvGrpSpPr>
                <p:cNvPr id="550" name="Group 549">
                  <a:extLst>
                    <a:ext uri="{FF2B5EF4-FFF2-40B4-BE49-F238E27FC236}">
                      <a16:creationId xmlns:a16="http://schemas.microsoft.com/office/drawing/2014/main" id="{7301C03F-9B1F-451A-866D-4C230FE29395}"/>
                    </a:ext>
                  </a:extLst>
                </p:cNvPr>
                <p:cNvGrpSpPr/>
                <p:nvPr/>
              </p:nvGrpSpPr>
              <p:grpSpPr>
                <a:xfrm>
                  <a:off x="1976436" y="1675068"/>
                  <a:ext cx="514351" cy="1518982"/>
                  <a:chOff x="1981200" y="1910080"/>
                  <a:chExt cx="434772" cy="1283970"/>
                </a:xfrm>
              </p:grpSpPr>
              <p:sp>
                <p:nvSpPr>
                  <p:cNvPr id="559" name="Oval 558">
                    <a:extLst>
                      <a:ext uri="{FF2B5EF4-FFF2-40B4-BE49-F238E27FC236}">
                        <a16:creationId xmlns:a16="http://schemas.microsoft.com/office/drawing/2014/main" id="{D5B4CA7C-888E-4F2B-BD51-9AB09244AF89}"/>
                      </a:ext>
                    </a:extLst>
                  </p:cNvPr>
                  <p:cNvSpPr/>
                  <p:nvPr/>
                </p:nvSpPr>
                <p:spPr>
                  <a:xfrm>
                    <a:off x="1981200" y="1910080"/>
                    <a:ext cx="434772" cy="426720"/>
                  </a:xfrm>
                  <a:prstGeom prst="ellipse">
                    <a:avLst/>
                  </a:prstGeom>
                  <a:solidFill>
                    <a:schemeClr val="tx2">
                      <a:lumMod val="20000"/>
                      <a:lumOff val="80000"/>
                    </a:schemeClr>
                  </a:solidFill>
                  <a:ln w="285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x</a:t>
                    </a:r>
                  </a:p>
                </p:txBody>
              </p:sp>
              <p:sp>
                <p:nvSpPr>
                  <p:cNvPr id="560" name="Oval 559">
                    <a:extLst>
                      <a:ext uri="{FF2B5EF4-FFF2-40B4-BE49-F238E27FC236}">
                        <a16:creationId xmlns:a16="http://schemas.microsoft.com/office/drawing/2014/main" id="{CF9A7E06-0FA4-4554-8816-B34C310E8C56}"/>
                      </a:ext>
                    </a:extLst>
                  </p:cNvPr>
                  <p:cNvSpPr/>
                  <p:nvPr/>
                </p:nvSpPr>
                <p:spPr>
                  <a:xfrm>
                    <a:off x="1981200" y="2767330"/>
                    <a:ext cx="426720" cy="426720"/>
                  </a:xfrm>
                  <a:prstGeom prst="ellipse">
                    <a:avLst/>
                  </a:prstGeom>
                  <a:solidFill>
                    <a:schemeClr val="bg1"/>
                  </a:solidFill>
                  <a:ln w="285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y</a:t>
                    </a:r>
                  </a:p>
                </p:txBody>
              </p:sp>
              <p:cxnSp>
                <p:nvCxnSpPr>
                  <p:cNvPr id="561" name="Straight Arrow Connector 560">
                    <a:extLst>
                      <a:ext uri="{FF2B5EF4-FFF2-40B4-BE49-F238E27FC236}">
                        <a16:creationId xmlns:a16="http://schemas.microsoft.com/office/drawing/2014/main" id="{6A42CAF2-DC2A-4849-AB42-9CCBB2AC5538}"/>
                      </a:ext>
                    </a:extLst>
                  </p:cNvPr>
                  <p:cNvCxnSpPr>
                    <a:cxnSpLocks/>
                    <a:stCxn id="559" idx="4"/>
                    <a:endCxn id="560" idx="0"/>
                  </p:cNvCxnSpPr>
                  <p:nvPr/>
                </p:nvCxnSpPr>
                <p:spPr>
                  <a:xfrm flipH="1">
                    <a:off x="2194560" y="2336800"/>
                    <a:ext cx="4026" cy="430530"/>
                  </a:xfrm>
                  <a:prstGeom prst="straightConnector1">
                    <a:avLst/>
                  </a:prstGeom>
                  <a:ln w="28575">
                    <a:solidFill>
                      <a:srgbClr val="2F528F"/>
                    </a:solidFill>
                    <a:tailEnd type="triangl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551" name="Oval 550">
                  <a:extLst>
                    <a:ext uri="{FF2B5EF4-FFF2-40B4-BE49-F238E27FC236}">
                      <a16:creationId xmlns:a16="http://schemas.microsoft.com/office/drawing/2014/main" id="{DF10C47F-B1B7-46E1-AF06-0E2C3B887CC8}"/>
                    </a:ext>
                  </a:extLst>
                </p:cNvPr>
                <p:cNvSpPr/>
                <p:nvPr/>
              </p:nvSpPr>
              <p:spPr>
                <a:xfrm>
                  <a:off x="1976436" y="4493957"/>
                  <a:ext cx="514351" cy="514351"/>
                </a:xfrm>
                <a:prstGeom prst="ellipse">
                  <a:avLst/>
                </a:prstGeom>
                <a:solidFill>
                  <a:srgbClr val="E43C3C"/>
                </a:solidFill>
                <a:ln>
                  <a:noFill/>
                </a:ln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552" name="Oval 551">
                  <a:extLst>
                    <a:ext uri="{FF2B5EF4-FFF2-40B4-BE49-F238E27FC236}">
                      <a16:creationId xmlns:a16="http://schemas.microsoft.com/office/drawing/2014/main" id="{552EFE17-0A3B-4C24-8287-8CF4F933080B}"/>
                    </a:ext>
                  </a:extLst>
                </p:cNvPr>
                <p:cNvSpPr/>
                <p:nvPr/>
              </p:nvSpPr>
              <p:spPr>
                <a:xfrm>
                  <a:off x="1976436" y="4098925"/>
                  <a:ext cx="514351" cy="514351"/>
                </a:xfrm>
                <a:prstGeom prst="ellipse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53" name="Oval 552">
                  <a:extLst>
                    <a:ext uri="{FF2B5EF4-FFF2-40B4-BE49-F238E27FC236}">
                      <a16:creationId xmlns:a16="http://schemas.microsoft.com/office/drawing/2014/main" id="{0D9322CF-E205-498F-A0C6-1A1329E2A65B}"/>
                    </a:ext>
                  </a:extLst>
                </p:cNvPr>
                <p:cNvSpPr/>
                <p:nvPr/>
              </p:nvSpPr>
              <p:spPr>
                <a:xfrm>
                  <a:off x="1976436" y="3347782"/>
                  <a:ext cx="514351" cy="514351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554" name="Connector: Curved 553">
                  <a:extLst>
                    <a:ext uri="{FF2B5EF4-FFF2-40B4-BE49-F238E27FC236}">
                      <a16:creationId xmlns:a16="http://schemas.microsoft.com/office/drawing/2014/main" id="{780CE6F2-8691-42C4-A839-B0997388E43A}"/>
                    </a:ext>
                  </a:extLst>
                </p:cNvPr>
                <p:cNvCxnSpPr>
                  <a:cxnSpLocks/>
                  <a:stCxn id="553" idx="2"/>
                  <a:endCxn id="560" idx="2"/>
                </p:cNvCxnSpPr>
                <p:nvPr/>
              </p:nvCxnSpPr>
              <p:spPr>
                <a:xfrm rot="10800000">
                  <a:off x="1976436" y="2941638"/>
                  <a:ext cx="12700" cy="663320"/>
                </a:xfrm>
                <a:prstGeom prst="curvedConnector3">
                  <a:avLst>
                    <a:gd name="adj1" fmla="val 1800000"/>
                  </a:avLst>
                </a:prstGeom>
                <a:ln w="19050">
                  <a:solidFill>
                    <a:srgbClr val="FF0000"/>
                  </a:solidFill>
                  <a:tailEnd type="oval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5" name="Connector: Curved 554">
                  <a:extLst>
                    <a:ext uri="{FF2B5EF4-FFF2-40B4-BE49-F238E27FC236}">
                      <a16:creationId xmlns:a16="http://schemas.microsoft.com/office/drawing/2014/main" id="{5018ED82-2676-457F-9336-FA9A0C3BB87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 flipH="1">
                  <a:off x="1885933" y="3627184"/>
                  <a:ext cx="1054130" cy="8131"/>
                </a:xfrm>
                <a:prstGeom prst="curvedConnector3">
                  <a:avLst>
                    <a:gd name="adj1" fmla="val 50000"/>
                  </a:avLst>
                </a:prstGeom>
                <a:ln w="19050">
                  <a:solidFill>
                    <a:schemeClr val="accent1">
                      <a:lumMod val="75000"/>
                    </a:schemeClr>
                  </a:solidFill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6" name="Straight Arrow Connector 555">
                  <a:extLst>
                    <a:ext uri="{FF2B5EF4-FFF2-40B4-BE49-F238E27FC236}">
                      <a16:creationId xmlns:a16="http://schemas.microsoft.com/office/drawing/2014/main" id="{481F47AD-65E3-48C2-B3A6-AC5CC4C34474}"/>
                    </a:ext>
                  </a:extLst>
                </p:cNvPr>
                <p:cNvCxnSpPr>
                  <a:cxnSpLocks/>
                  <a:stCxn id="552" idx="0"/>
                  <a:endCxn id="553" idx="4"/>
                </p:cNvCxnSpPr>
                <p:nvPr/>
              </p:nvCxnSpPr>
              <p:spPr>
                <a:xfrm flipV="1">
                  <a:off x="2233612" y="3862133"/>
                  <a:ext cx="0" cy="236792"/>
                </a:xfrm>
                <a:prstGeom prst="straightConnector1">
                  <a:avLst/>
                </a:prstGeom>
                <a:ln w="19050">
                  <a:solidFill>
                    <a:schemeClr val="accent1">
                      <a:lumMod val="75000"/>
                    </a:schemeClr>
                  </a:solidFill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7" name="Connector: Curved 556">
                  <a:extLst>
                    <a:ext uri="{FF2B5EF4-FFF2-40B4-BE49-F238E27FC236}">
                      <a16:creationId xmlns:a16="http://schemas.microsoft.com/office/drawing/2014/main" id="{F4E60578-CCA8-4D6E-B018-AC398AF1D0F7}"/>
                    </a:ext>
                  </a:extLst>
                </p:cNvPr>
                <p:cNvCxnSpPr>
                  <a:cxnSpLocks/>
                  <a:stCxn id="552" idx="2"/>
                  <a:endCxn id="551" idx="2"/>
                </p:cNvCxnSpPr>
                <p:nvPr/>
              </p:nvCxnSpPr>
              <p:spPr>
                <a:xfrm rot="10800000" flipV="1">
                  <a:off x="1976436" y="4356101"/>
                  <a:ext cx="12700" cy="395032"/>
                </a:xfrm>
                <a:prstGeom prst="curvedConnector3">
                  <a:avLst>
                    <a:gd name="adj1" fmla="val 1800000"/>
                  </a:avLst>
                </a:prstGeom>
                <a:ln w="19050">
                  <a:solidFill>
                    <a:schemeClr val="accent1">
                      <a:lumMod val="75000"/>
                    </a:schemeClr>
                  </a:solidFill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8" name="Connector: Curved 557">
                  <a:extLst>
                    <a:ext uri="{FF2B5EF4-FFF2-40B4-BE49-F238E27FC236}">
                      <a16:creationId xmlns:a16="http://schemas.microsoft.com/office/drawing/2014/main" id="{ED4DAE0C-903F-4215-8307-77BC0527218A}"/>
                    </a:ext>
                  </a:extLst>
                </p:cNvPr>
                <p:cNvCxnSpPr>
                  <a:cxnSpLocks/>
                  <a:stCxn id="551" idx="6"/>
                  <a:endCxn id="552" idx="6"/>
                </p:cNvCxnSpPr>
                <p:nvPr/>
              </p:nvCxnSpPr>
              <p:spPr>
                <a:xfrm flipV="1">
                  <a:off x="2490787" y="4356101"/>
                  <a:ext cx="12700" cy="395032"/>
                </a:xfrm>
                <a:prstGeom prst="curvedConnector3">
                  <a:avLst>
                    <a:gd name="adj1" fmla="val 1800000"/>
                  </a:avLst>
                </a:prstGeom>
                <a:ln w="19050">
                  <a:solidFill>
                    <a:srgbClr val="FF0000"/>
                  </a:solidFill>
                  <a:tailEnd type="oval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48" name="Straight Arrow Connector 547">
                <a:extLst>
                  <a:ext uri="{FF2B5EF4-FFF2-40B4-BE49-F238E27FC236}">
                    <a16:creationId xmlns:a16="http://schemas.microsoft.com/office/drawing/2014/main" id="{4C84D10E-51C5-4E21-87A6-4D131232BBC9}"/>
                  </a:ext>
                </a:extLst>
              </p:cNvPr>
              <p:cNvCxnSpPr>
                <a:cxnSpLocks/>
                <a:stCxn id="571" idx="5"/>
                <a:endCxn id="560" idx="1"/>
              </p:cNvCxnSpPr>
              <p:nvPr/>
            </p:nvCxnSpPr>
            <p:spPr>
              <a:xfrm>
                <a:off x="4752262" y="2041828"/>
                <a:ext cx="752504" cy="657192"/>
              </a:xfrm>
              <a:prstGeom prst="straightConnector1">
                <a:avLst/>
              </a:prstGeom>
              <a:ln w="28575">
                <a:solidFill>
                  <a:srgbClr val="2F528F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9" name="Straight Arrow Connector 548">
                <a:extLst>
                  <a:ext uri="{FF2B5EF4-FFF2-40B4-BE49-F238E27FC236}">
                    <a16:creationId xmlns:a16="http://schemas.microsoft.com/office/drawing/2014/main" id="{22D41103-DF5F-4328-82F2-FD91F70332BC}"/>
                  </a:ext>
                </a:extLst>
              </p:cNvPr>
              <p:cNvCxnSpPr>
                <a:cxnSpLocks/>
                <a:stCxn id="559" idx="3"/>
                <a:endCxn id="572" idx="7"/>
              </p:cNvCxnSpPr>
              <p:nvPr/>
            </p:nvCxnSpPr>
            <p:spPr>
              <a:xfrm flipH="1">
                <a:off x="4744131" y="2041828"/>
                <a:ext cx="762030" cy="657192"/>
              </a:xfrm>
              <a:prstGeom prst="straightConnector1">
                <a:avLst/>
              </a:prstGeom>
              <a:ln w="28575">
                <a:solidFill>
                  <a:srgbClr val="2F528F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44" name="TextBox 543">
              <a:extLst>
                <a:ext uri="{FF2B5EF4-FFF2-40B4-BE49-F238E27FC236}">
                  <a16:creationId xmlns:a16="http://schemas.microsoft.com/office/drawing/2014/main" id="{F755A8BF-705A-4CE6-BDCE-59603FC5C33D}"/>
                </a:ext>
              </a:extLst>
            </p:cNvPr>
            <p:cNvSpPr txBox="1"/>
            <p:nvPr/>
          </p:nvSpPr>
          <p:spPr>
            <a:xfrm>
              <a:off x="8194183" y="4335723"/>
              <a:ext cx="216077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Allostat</a:t>
              </a:r>
              <a:endPara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45" name="Connector: Curved 544">
              <a:extLst>
                <a:ext uri="{FF2B5EF4-FFF2-40B4-BE49-F238E27FC236}">
                  <a16:creationId xmlns:a16="http://schemas.microsoft.com/office/drawing/2014/main" id="{479F72E9-5400-4D08-B488-3D3E235925ED}"/>
                </a:ext>
              </a:extLst>
            </p:cNvPr>
            <p:cNvCxnSpPr>
              <a:cxnSpLocks/>
              <a:stCxn id="551" idx="2"/>
              <a:endCxn id="563" idx="6"/>
            </p:cNvCxnSpPr>
            <p:nvPr/>
          </p:nvCxnSpPr>
          <p:spPr>
            <a:xfrm rot="10800000" flipV="1">
              <a:off x="9033066" y="3867564"/>
              <a:ext cx="603249" cy="6350"/>
            </a:xfrm>
            <a:prstGeom prst="curvedConnector3">
              <a:avLst>
                <a:gd name="adj1" fmla="val 50000"/>
              </a:avLst>
            </a:prstGeom>
            <a:ln w="19050">
              <a:solidFill>
                <a:schemeClr val="accent6">
                  <a:lumMod val="75000"/>
                </a:schemeClr>
              </a:solidFill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4" name="Group 433">
            <a:extLst>
              <a:ext uri="{FF2B5EF4-FFF2-40B4-BE49-F238E27FC236}">
                <a16:creationId xmlns:a16="http://schemas.microsoft.com/office/drawing/2014/main" id="{AD964AFA-4007-49A5-936F-DF60C7034AC7}"/>
              </a:ext>
            </a:extLst>
          </p:cNvPr>
          <p:cNvGrpSpPr/>
          <p:nvPr/>
        </p:nvGrpSpPr>
        <p:grpSpPr>
          <a:xfrm>
            <a:off x="8681546" y="20452342"/>
            <a:ext cx="2232148" cy="4218588"/>
            <a:chOff x="1081941" y="1675068"/>
            <a:chExt cx="2160776" cy="4218588"/>
          </a:xfrm>
        </p:grpSpPr>
        <p:grpSp>
          <p:nvGrpSpPr>
            <p:cNvPr id="529" name="Group 528">
              <a:extLst>
                <a:ext uri="{FF2B5EF4-FFF2-40B4-BE49-F238E27FC236}">
                  <a16:creationId xmlns:a16="http://schemas.microsoft.com/office/drawing/2014/main" id="{76FE8012-B0F0-49C8-99D4-39AC35A87BCF}"/>
                </a:ext>
              </a:extLst>
            </p:cNvPr>
            <p:cNvGrpSpPr/>
            <p:nvPr/>
          </p:nvGrpSpPr>
          <p:grpSpPr>
            <a:xfrm>
              <a:off x="1976436" y="1675068"/>
              <a:ext cx="527051" cy="3339590"/>
              <a:chOff x="1976436" y="1675068"/>
              <a:chExt cx="527051" cy="3339590"/>
            </a:xfrm>
          </p:grpSpPr>
          <p:grpSp>
            <p:nvGrpSpPr>
              <p:cNvPr id="531" name="Group 530">
                <a:extLst>
                  <a:ext uri="{FF2B5EF4-FFF2-40B4-BE49-F238E27FC236}">
                    <a16:creationId xmlns:a16="http://schemas.microsoft.com/office/drawing/2014/main" id="{31419D89-3FEE-465D-ADD8-C5F1652B2DA8}"/>
                  </a:ext>
                </a:extLst>
              </p:cNvPr>
              <p:cNvGrpSpPr/>
              <p:nvPr/>
            </p:nvGrpSpPr>
            <p:grpSpPr>
              <a:xfrm>
                <a:off x="1976436" y="1675068"/>
                <a:ext cx="514351" cy="1518982"/>
                <a:chOff x="1981200" y="1910080"/>
                <a:chExt cx="434772" cy="1283970"/>
              </a:xfrm>
            </p:grpSpPr>
            <p:sp>
              <p:nvSpPr>
                <p:cNvPr id="540" name="Oval 539">
                  <a:extLst>
                    <a:ext uri="{FF2B5EF4-FFF2-40B4-BE49-F238E27FC236}">
                      <a16:creationId xmlns:a16="http://schemas.microsoft.com/office/drawing/2014/main" id="{B2D9015E-4652-43F7-8F36-0FB5C30838D3}"/>
                    </a:ext>
                  </a:extLst>
                </p:cNvPr>
                <p:cNvSpPr/>
                <p:nvPr/>
              </p:nvSpPr>
              <p:spPr>
                <a:xfrm>
                  <a:off x="1981200" y="1910080"/>
                  <a:ext cx="434772" cy="42672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285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i="1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x</a:t>
                  </a:r>
                </a:p>
              </p:txBody>
            </p:sp>
            <p:sp>
              <p:nvSpPr>
                <p:cNvPr id="541" name="Oval 540">
                  <a:extLst>
                    <a:ext uri="{FF2B5EF4-FFF2-40B4-BE49-F238E27FC236}">
                      <a16:creationId xmlns:a16="http://schemas.microsoft.com/office/drawing/2014/main" id="{0728D1AC-0088-42BC-A46D-07042FF8C99D}"/>
                    </a:ext>
                  </a:extLst>
                </p:cNvPr>
                <p:cNvSpPr/>
                <p:nvPr/>
              </p:nvSpPr>
              <p:spPr>
                <a:xfrm>
                  <a:off x="1981200" y="2767330"/>
                  <a:ext cx="426720" cy="426720"/>
                </a:xfrm>
                <a:prstGeom prst="ellipse">
                  <a:avLst/>
                </a:prstGeom>
                <a:solidFill>
                  <a:schemeClr val="bg1"/>
                </a:solidFill>
                <a:ln w="285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i="1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y</a:t>
                  </a:r>
                </a:p>
              </p:txBody>
            </p:sp>
            <p:cxnSp>
              <p:nvCxnSpPr>
                <p:cNvPr id="542" name="Straight Arrow Connector 541">
                  <a:extLst>
                    <a:ext uri="{FF2B5EF4-FFF2-40B4-BE49-F238E27FC236}">
                      <a16:creationId xmlns:a16="http://schemas.microsoft.com/office/drawing/2014/main" id="{7A8BEF34-C967-4833-9329-60AE042253BA}"/>
                    </a:ext>
                  </a:extLst>
                </p:cNvPr>
                <p:cNvCxnSpPr>
                  <a:cxnSpLocks/>
                  <a:stCxn id="540" idx="4"/>
                  <a:endCxn id="541" idx="0"/>
                </p:cNvCxnSpPr>
                <p:nvPr/>
              </p:nvCxnSpPr>
              <p:spPr>
                <a:xfrm flipH="1">
                  <a:off x="2194560" y="2336800"/>
                  <a:ext cx="4026" cy="430530"/>
                </a:xfrm>
                <a:prstGeom prst="straightConnector1">
                  <a:avLst/>
                </a:prstGeom>
                <a:ln w="28575">
                  <a:solidFill>
                    <a:srgbClr val="2F528F"/>
                  </a:solidFill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32" name="Oval 531">
                <a:extLst>
                  <a:ext uri="{FF2B5EF4-FFF2-40B4-BE49-F238E27FC236}">
                    <a16:creationId xmlns:a16="http://schemas.microsoft.com/office/drawing/2014/main" id="{C77D42B5-F3A2-4688-A0BA-F3E329EB5342}"/>
                  </a:ext>
                </a:extLst>
              </p:cNvPr>
              <p:cNvSpPr/>
              <p:nvPr/>
            </p:nvSpPr>
            <p:spPr>
              <a:xfrm>
                <a:off x="1976436" y="4500307"/>
                <a:ext cx="514351" cy="514351"/>
              </a:xfrm>
              <a:prstGeom prst="ellipse">
                <a:avLst/>
              </a:prstGeom>
              <a:solidFill>
                <a:srgbClr val="E43C3C"/>
              </a:solidFill>
              <a:ln>
                <a:noFill/>
              </a:ln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33" name="Oval 532">
                <a:extLst>
                  <a:ext uri="{FF2B5EF4-FFF2-40B4-BE49-F238E27FC236}">
                    <a16:creationId xmlns:a16="http://schemas.microsoft.com/office/drawing/2014/main" id="{C2D98632-3E1C-4508-BD22-170FDBEF7A13}"/>
                  </a:ext>
                </a:extLst>
              </p:cNvPr>
              <p:cNvSpPr/>
              <p:nvPr/>
            </p:nvSpPr>
            <p:spPr>
              <a:xfrm>
                <a:off x="1976436" y="4098925"/>
                <a:ext cx="514351" cy="514351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34" name="Oval 533">
                <a:extLst>
                  <a:ext uri="{FF2B5EF4-FFF2-40B4-BE49-F238E27FC236}">
                    <a16:creationId xmlns:a16="http://schemas.microsoft.com/office/drawing/2014/main" id="{9E64AEBD-C482-4E1D-B1E8-67AEBE86DFB6}"/>
                  </a:ext>
                </a:extLst>
              </p:cNvPr>
              <p:cNvSpPr/>
              <p:nvPr/>
            </p:nvSpPr>
            <p:spPr>
              <a:xfrm>
                <a:off x="1976436" y="3347782"/>
                <a:ext cx="514351" cy="514351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535" name="Connector: Curved 534">
                <a:extLst>
                  <a:ext uri="{FF2B5EF4-FFF2-40B4-BE49-F238E27FC236}">
                    <a16:creationId xmlns:a16="http://schemas.microsoft.com/office/drawing/2014/main" id="{84F27BD0-8928-47DA-89CD-53CDE7D20ACC}"/>
                  </a:ext>
                </a:extLst>
              </p:cNvPr>
              <p:cNvCxnSpPr>
                <a:cxnSpLocks/>
                <a:stCxn id="534" idx="2"/>
                <a:endCxn id="541" idx="2"/>
              </p:cNvCxnSpPr>
              <p:nvPr/>
            </p:nvCxnSpPr>
            <p:spPr>
              <a:xfrm rot="10800000">
                <a:off x="1976436" y="2941638"/>
                <a:ext cx="12700" cy="663320"/>
              </a:xfrm>
              <a:prstGeom prst="curvedConnector3">
                <a:avLst>
                  <a:gd name="adj1" fmla="val 1800000"/>
                </a:avLst>
              </a:prstGeom>
              <a:ln w="19050">
                <a:solidFill>
                  <a:srgbClr val="FF0000"/>
                </a:solidFill>
                <a:tailEnd type="oval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6" name="Connector: Curved 535">
                <a:extLst>
                  <a:ext uri="{FF2B5EF4-FFF2-40B4-BE49-F238E27FC236}">
                    <a16:creationId xmlns:a16="http://schemas.microsoft.com/office/drawing/2014/main" id="{B8A55EF0-5AFB-4231-A706-00CD049FE284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H="1">
                <a:off x="1885933" y="3627184"/>
                <a:ext cx="1054130" cy="8131"/>
              </a:xfrm>
              <a:prstGeom prst="curvedConnector3">
                <a:avLst>
                  <a:gd name="adj1" fmla="val 50000"/>
                </a:avLst>
              </a:prstGeom>
              <a:ln w="19050">
                <a:solidFill>
                  <a:schemeClr val="accent1">
                    <a:lumMod val="75000"/>
                  </a:schemeClr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7" name="Straight Arrow Connector 536">
                <a:extLst>
                  <a:ext uri="{FF2B5EF4-FFF2-40B4-BE49-F238E27FC236}">
                    <a16:creationId xmlns:a16="http://schemas.microsoft.com/office/drawing/2014/main" id="{EF09634E-F365-4F41-B71E-2F210A22BCAB}"/>
                  </a:ext>
                </a:extLst>
              </p:cNvPr>
              <p:cNvCxnSpPr>
                <a:cxnSpLocks/>
                <a:stCxn id="533" idx="0"/>
                <a:endCxn id="534" idx="4"/>
              </p:cNvCxnSpPr>
              <p:nvPr/>
            </p:nvCxnSpPr>
            <p:spPr>
              <a:xfrm flipV="1">
                <a:off x="2233612" y="3862133"/>
                <a:ext cx="0" cy="236792"/>
              </a:xfrm>
              <a:prstGeom prst="straightConnector1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8" name="Connector: Curved 537">
                <a:extLst>
                  <a:ext uri="{FF2B5EF4-FFF2-40B4-BE49-F238E27FC236}">
                    <a16:creationId xmlns:a16="http://schemas.microsoft.com/office/drawing/2014/main" id="{E253F538-011A-410B-9662-E21227BFC375}"/>
                  </a:ext>
                </a:extLst>
              </p:cNvPr>
              <p:cNvCxnSpPr>
                <a:cxnSpLocks/>
                <a:stCxn id="533" idx="2"/>
                <a:endCxn id="532" idx="2"/>
              </p:cNvCxnSpPr>
              <p:nvPr/>
            </p:nvCxnSpPr>
            <p:spPr>
              <a:xfrm rot="10800000" flipV="1">
                <a:off x="1976436" y="4356101"/>
                <a:ext cx="12700" cy="401382"/>
              </a:xfrm>
              <a:prstGeom prst="curvedConnector3">
                <a:avLst>
                  <a:gd name="adj1" fmla="val 1800000"/>
                </a:avLst>
              </a:prstGeom>
              <a:ln w="19050">
                <a:solidFill>
                  <a:schemeClr val="accent1">
                    <a:lumMod val="75000"/>
                  </a:schemeClr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9" name="Connector: Curved 538">
                <a:extLst>
                  <a:ext uri="{FF2B5EF4-FFF2-40B4-BE49-F238E27FC236}">
                    <a16:creationId xmlns:a16="http://schemas.microsoft.com/office/drawing/2014/main" id="{C9D9A8C8-09A2-4B6D-86B5-1672AD511BE8}"/>
                  </a:ext>
                </a:extLst>
              </p:cNvPr>
              <p:cNvCxnSpPr>
                <a:cxnSpLocks/>
                <a:stCxn id="532" idx="6"/>
                <a:endCxn id="533" idx="6"/>
              </p:cNvCxnSpPr>
              <p:nvPr/>
            </p:nvCxnSpPr>
            <p:spPr>
              <a:xfrm flipV="1">
                <a:off x="2490787" y="4356101"/>
                <a:ext cx="12700" cy="401382"/>
              </a:xfrm>
              <a:prstGeom prst="curvedConnector3">
                <a:avLst>
                  <a:gd name="adj1" fmla="val 1800000"/>
                </a:avLst>
              </a:prstGeom>
              <a:ln w="19050">
                <a:solidFill>
                  <a:srgbClr val="FF0000"/>
                </a:solidFill>
                <a:tailEnd type="oval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30" name="TextBox 529">
              <a:extLst>
                <a:ext uri="{FF2B5EF4-FFF2-40B4-BE49-F238E27FC236}">
                  <a16:creationId xmlns:a16="http://schemas.microsoft.com/office/drawing/2014/main" id="{9CFD2956-4357-4645-9524-E5B8AB463C09}"/>
                </a:ext>
              </a:extLst>
            </p:cNvPr>
            <p:cNvSpPr txBox="1"/>
            <p:nvPr/>
          </p:nvSpPr>
          <p:spPr>
            <a:xfrm>
              <a:off x="1081941" y="5370436"/>
              <a:ext cx="216077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Homeostat</a:t>
              </a:r>
            </a:p>
          </p:txBody>
        </p:sp>
      </p:grpSp>
      <p:grpSp>
        <p:nvGrpSpPr>
          <p:cNvPr id="435" name="Group 434">
            <a:extLst>
              <a:ext uri="{FF2B5EF4-FFF2-40B4-BE49-F238E27FC236}">
                <a16:creationId xmlns:a16="http://schemas.microsoft.com/office/drawing/2014/main" id="{5799E7E2-97BA-4E27-B31A-00595FAE88EF}"/>
              </a:ext>
            </a:extLst>
          </p:cNvPr>
          <p:cNvGrpSpPr/>
          <p:nvPr/>
        </p:nvGrpSpPr>
        <p:grpSpPr>
          <a:xfrm>
            <a:off x="8811780" y="16134356"/>
            <a:ext cx="2160776" cy="4232545"/>
            <a:chOff x="15255461" y="10876354"/>
            <a:chExt cx="2160776" cy="4232545"/>
          </a:xfrm>
        </p:grpSpPr>
        <p:grpSp>
          <p:nvGrpSpPr>
            <p:cNvPr id="501" name="Group 500">
              <a:extLst>
                <a:ext uri="{FF2B5EF4-FFF2-40B4-BE49-F238E27FC236}">
                  <a16:creationId xmlns:a16="http://schemas.microsoft.com/office/drawing/2014/main" id="{780EDB19-E283-48E6-BEBA-7FB0506BD5DA}"/>
                </a:ext>
              </a:extLst>
            </p:cNvPr>
            <p:cNvGrpSpPr/>
            <p:nvPr/>
          </p:nvGrpSpPr>
          <p:grpSpPr>
            <a:xfrm>
              <a:off x="15255461" y="10890311"/>
              <a:ext cx="2160776" cy="4218588"/>
              <a:chOff x="1649831" y="1675068"/>
              <a:chExt cx="2160776" cy="4218588"/>
            </a:xfrm>
          </p:grpSpPr>
          <p:grpSp>
            <p:nvGrpSpPr>
              <p:cNvPr id="515" name="Group 514">
                <a:extLst>
                  <a:ext uri="{FF2B5EF4-FFF2-40B4-BE49-F238E27FC236}">
                    <a16:creationId xmlns:a16="http://schemas.microsoft.com/office/drawing/2014/main" id="{08681C85-079F-464F-9E3A-AE3708EC66AA}"/>
                  </a:ext>
                </a:extLst>
              </p:cNvPr>
              <p:cNvGrpSpPr/>
              <p:nvPr/>
            </p:nvGrpSpPr>
            <p:grpSpPr>
              <a:xfrm>
                <a:off x="1976436" y="1675068"/>
                <a:ext cx="527051" cy="3339590"/>
                <a:chOff x="1976436" y="1675068"/>
                <a:chExt cx="527051" cy="3339590"/>
              </a:xfrm>
            </p:grpSpPr>
            <p:grpSp>
              <p:nvGrpSpPr>
                <p:cNvPr id="517" name="Group 516">
                  <a:extLst>
                    <a:ext uri="{FF2B5EF4-FFF2-40B4-BE49-F238E27FC236}">
                      <a16:creationId xmlns:a16="http://schemas.microsoft.com/office/drawing/2014/main" id="{62109C8B-41EF-4C7A-A48E-7BED0B063756}"/>
                    </a:ext>
                  </a:extLst>
                </p:cNvPr>
                <p:cNvGrpSpPr/>
                <p:nvPr/>
              </p:nvGrpSpPr>
              <p:grpSpPr>
                <a:xfrm>
                  <a:off x="1976436" y="1675068"/>
                  <a:ext cx="514351" cy="1518982"/>
                  <a:chOff x="1981200" y="1910080"/>
                  <a:chExt cx="434772" cy="1283970"/>
                </a:xfrm>
              </p:grpSpPr>
              <p:sp>
                <p:nvSpPr>
                  <p:cNvPr id="526" name="Oval 525">
                    <a:extLst>
                      <a:ext uri="{FF2B5EF4-FFF2-40B4-BE49-F238E27FC236}">
                        <a16:creationId xmlns:a16="http://schemas.microsoft.com/office/drawing/2014/main" id="{9B6DCD48-8C44-4297-B450-9A7B08D0C79C}"/>
                      </a:ext>
                    </a:extLst>
                  </p:cNvPr>
                  <p:cNvSpPr/>
                  <p:nvPr/>
                </p:nvSpPr>
                <p:spPr>
                  <a:xfrm>
                    <a:off x="1981200" y="1910080"/>
                    <a:ext cx="434772" cy="426720"/>
                  </a:xfrm>
                  <a:prstGeom prst="ellipse">
                    <a:avLst/>
                  </a:prstGeom>
                  <a:solidFill>
                    <a:schemeClr val="tx2">
                      <a:lumMod val="20000"/>
                      <a:lumOff val="80000"/>
                    </a:schemeClr>
                  </a:solidFill>
                  <a:ln w="285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x</a:t>
                    </a:r>
                  </a:p>
                </p:txBody>
              </p:sp>
              <p:sp>
                <p:nvSpPr>
                  <p:cNvPr id="527" name="Oval 526">
                    <a:extLst>
                      <a:ext uri="{FF2B5EF4-FFF2-40B4-BE49-F238E27FC236}">
                        <a16:creationId xmlns:a16="http://schemas.microsoft.com/office/drawing/2014/main" id="{A21AA20A-125E-404E-9A06-CC1A3167BE91}"/>
                      </a:ext>
                    </a:extLst>
                  </p:cNvPr>
                  <p:cNvSpPr/>
                  <p:nvPr/>
                </p:nvSpPr>
                <p:spPr>
                  <a:xfrm>
                    <a:off x="1981200" y="2767330"/>
                    <a:ext cx="426720" cy="426720"/>
                  </a:xfrm>
                  <a:prstGeom prst="ellipse">
                    <a:avLst/>
                  </a:prstGeom>
                  <a:solidFill>
                    <a:schemeClr val="bg1"/>
                  </a:solidFill>
                  <a:ln w="28575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y</a:t>
                    </a:r>
                  </a:p>
                </p:txBody>
              </p:sp>
              <p:cxnSp>
                <p:nvCxnSpPr>
                  <p:cNvPr id="528" name="Straight Arrow Connector 527">
                    <a:extLst>
                      <a:ext uri="{FF2B5EF4-FFF2-40B4-BE49-F238E27FC236}">
                        <a16:creationId xmlns:a16="http://schemas.microsoft.com/office/drawing/2014/main" id="{CB61D7E9-3E5E-48FB-8B3E-0CBA60C2D518}"/>
                      </a:ext>
                    </a:extLst>
                  </p:cNvPr>
                  <p:cNvCxnSpPr>
                    <a:cxnSpLocks/>
                    <a:stCxn id="526" idx="4"/>
                    <a:endCxn id="527" idx="0"/>
                  </p:cNvCxnSpPr>
                  <p:nvPr/>
                </p:nvCxnSpPr>
                <p:spPr>
                  <a:xfrm flipH="1">
                    <a:off x="2194560" y="2336800"/>
                    <a:ext cx="4026" cy="430530"/>
                  </a:xfrm>
                  <a:prstGeom prst="straightConnector1">
                    <a:avLst/>
                  </a:prstGeom>
                  <a:ln w="28575">
                    <a:solidFill>
                      <a:srgbClr val="2F528F"/>
                    </a:solidFill>
                    <a:tailEnd type="triangl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518" name="Oval 517">
                  <a:extLst>
                    <a:ext uri="{FF2B5EF4-FFF2-40B4-BE49-F238E27FC236}">
                      <a16:creationId xmlns:a16="http://schemas.microsoft.com/office/drawing/2014/main" id="{7253F182-3D73-484F-86DC-32124B65C5A6}"/>
                    </a:ext>
                  </a:extLst>
                </p:cNvPr>
                <p:cNvSpPr/>
                <p:nvPr/>
              </p:nvSpPr>
              <p:spPr>
                <a:xfrm>
                  <a:off x="1976436" y="4500307"/>
                  <a:ext cx="514351" cy="514351"/>
                </a:xfrm>
                <a:prstGeom prst="ellipse">
                  <a:avLst/>
                </a:prstGeom>
                <a:solidFill>
                  <a:srgbClr val="E43C3C"/>
                </a:solidFill>
                <a:ln>
                  <a:noFill/>
                </a:ln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19" name="Oval 518">
                  <a:extLst>
                    <a:ext uri="{FF2B5EF4-FFF2-40B4-BE49-F238E27FC236}">
                      <a16:creationId xmlns:a16="http://schemas.microsoft.com/office/drawing/2014/main" id="{EF8EFEA7-480B-4A40-8C2C-BEB208FDF0FB}"/>
                    </a:ext>
                  </a:extLst>
                </p:cNvPr>
                <p:cNvSpPr/>
                <p:nvPr/>
              </p:nvSpPr>
              <p:spPr>
                <a:xfrm>
                  <a:off x="1976436" y="4098925"/>
                  <a:ext cx="514351" cy="514351"/>
                </a:xfrm>
                <a:prstGeom prst="ellipse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20" name="Oval 519">
                  <a:extLst>
                    <a:ext uri="{FF2B5EF4-FFF2-40B4-BE49-F238E27FC236}">
                      <a16:creationId xmlns:a16="http://schemas.microsoft.com/office/drawing/2014/main" id="{59265F88-E13D-464C-9AC2-493E17B441C8}"/>
                    </a:ext>
                  </a:extLst>
                </p:cNvPr>
                <p:cNvSpPr/>
                <p:nvPr/>
              </p:nvSpPr>
              <p:spPr>
                <a:xfrm>
                  <a:off x="1976436" y="3347782"/>
                  <a:ext cx="514351" cy="514351"/>
                </a:xfrm>
                <a:prstGeom prst="ellipse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521" name="Connector: Curved 520">
                  <a:extLst>
                    <a:ext uri="{FF2B5EF4-FFF2-40B4-BE49-F238E27FC236}">
                      <a16:creationId xmlns:a16="http://schemas.microsoft.com/office/drawing/2014/main" id="{F6A84122-E498-4795-8693-29D48AFAAFF2}"/>
                    </a:ext>
                  </a:extLst>
                </p:cNvPr>
                <p:cNvCxnSpPr>
                  <a:cxnSpLocks/>
                  <a:stCxn id="520" idx="2"/>
                  <a:endCxn id="527" idx="2"/>
                </p:cNvCxnSpPr>
                <p:nvPr/>
              </p:nvCxnSpPr>
              <p:spPr>
                <a:xfrm rot="10800000">
                  <a:off x="1976436" y="2941638"/>
                  <a:ext cx="12700" cy="663320"/>
                </a:xfrm>
                <a:prstGeom prst="curvedConnector3">
                  <a:avLst>
                    <a:gd name="adj1" fmla="val 1800000"/>
                  </a:avLst>
                </a:prstGeom>
                <a:ln w="19050">
                  <a:solidFill>
                    <a:srgbClr val="FF0000"/>
                  </a:solidFill>
                  <a:tailEnd type="oval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2" name="Connector: Curved 521">
                  <a:extLst>
                    <a:ext uri="{FF2B5EF4-FFF2-40B4-BE49-F238E27FC236}">
                      <a16:creationId xmlns:a16="http://schemas.microsoft.com/office/drawing/2014/main" id="{A85D4E2B-8181-4CC0-9EDF-B296C8D3DB1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 flipH="1">
                  <a:off x="1885933" y="3627184"/>
                  <a:ext cx="1054130" cy="8131"/>
                </a:xfrm>
                <a:prstGeom prst="curvedConnector3">
                  <a:avLst>
                    <a:gd name="adj1" fmla="val 50000"/>
                  </a:avLst>
                </a:prstGeom>
                <a:ln w="19050">
                  <a:solidFill>
                    <a:schemeClr val="accent1">
                      <a:lumMod val="75000"/>
                    </a:schemeClr>
                  </a:solidFill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3" name="Straight Arrow Connector 522">
                  <a:extLst>
                    <a:ext uri="{FF2B5EF4-FFF2-40B4-BE49-F238E27FC236}">
                      <a16:creationId xmlns:a16="http://schemas.microsoft.com/office/drawing/2014/main" id="{CCA96E5A-E10D-4A79-AA73-E67E2CBC5637}"/>
                    </a:ext>
                  </a:extLst>
                </p:cNvPr>
                <p:cNvCxnSpPr>
                  <a:cxnSpLocks/>
                  <a:stCxn id="519" idx="0"/>
                  <a:endCxn id="520" idx="4"/>
                </p:cNvCxnSpPr>
                <p:nvPr/>
              </p:nvCxnSpPr>
              <p:spPr>
                <a:xfrm flipV="1">
                  <a:off x="2233612" y="3862133"/>
                  <a:ext cx="0" cy="236792"/>
                </a:xfrm>
                <a:prstGeom prst="straightConnector1">
                  <a:avLst/>
                </a:prstGeom>
                <a:ln w="19050">
                  <a:solidFill>
                    <a:schemeClr val="accent1">
                      <a:lumMod val="75000"/>
                    </a:schemeClr>
                  </a:solidFill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4" name="Connector: Curved 523">
                  <a:extLst>
                    <a:ext uri="{FF2B5EF4-FFF2-40B4-BE49-F238E27FC236}">
                      <a16:creationId xmlns:a16="http://schemas.microsoft.com/office/drawing/2014/main" id="{DFADD6C0-15E9-4A27-846B-0F3680EE6CC5}"/>
                    </a:ext>
                  </a:extLst>
                </p:cNvPr>
                <p:cNvCxnSpPr>
                  <a:cxnSpLocks/>
                  <a:stCxn id="519" idx="2"/>
                  <a:endCxn id="518" idx="2"/>
                </p:cNvCxnSpPr>
                <p:nvPr/>
              </p:nvCxnSpPr>
              <p:spPr>
                <a:xfrm rot="10800000" flipV="1">
                  <a:off x="1976436" y="4356101"/>
                  <a:ext cx="12700" cy="401382"/>
                </a:xfrm>
                <a:prstGeom prst="curvedConnector3">
                  <a:avLst>
                    <a:gd name="adj1" fmla="val 1800000"/>
                  </a:avLst>
                </a:prstGeom>
                <a:ln w="19050">
                  <a:solidFill>
                    <a:schemeClr val="accent1">
                      <a:lumMod val="75000"/>
                    </a:schemeClr>
                  </a:solidFill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5" name="Connector: Curved 524">
                  <a:extLst>
                    <a:ext uri="{FF2B5EF4-FFF2-40B4-BE49-F238E27FC236}">
                      <a16:creationId xmlns:a16="http://schemas.microsoft.com/office/drawing/2014/main" id="{3ADD8A79-FEC4-4F54-908B-A3097C9A602B}"/>
                    </a:ext>
                  </a:extLst>
                </p:cNvPr>
                <p:cNvCxnSpPr>
                  <a:cxnSpLocks/>
                  <a:stCxn id="518" idx="6"/>
                  <a:endCxn id="519" idx="6"/>
                </p:cNvCxnSpPr>
                <p:nvPr/>
              </p:nvCxnSpPr>
              <p:spPr>
                <a:xfrm flipV="1">
                  <a:off x="2490787" y="4356101"/>
                  <a:ext cx="12700" cy="401382"/>
                </a:xfrm>
                <a:prstGeom prst="curvedConnector3">
                  <a:avLst>
                    <a:gd name="adj1" fmla="val 1800000"/>
                  </a:avLst>
                </a:prstGeom>
                <a:ln w="19050">
                  <a:solidFill>
                    <a:srgbClr val="FF0000"/>
                  </a:solidFill>
                  <a:tailEnd type="oval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16" name="TextBox 515">
                <a:extLst>
                  <a:ext uri="{FF2B5EF4-FFF2-40B4-BE49-F238E27FC236}">
                    <a16:creationId xmlns:a16="http://schemas.microsoft.com/office/drawing/2014/main" id="{47B4B1C8-8C32-4568-A088-8542DC3382F9}"/>
                  </a:ext>
                </a:extLst>
              </p:cNvPr>
              <p:cNvSpPr txBox="1"/>
              <p:nvPr/>
            </p:nvSpPr>
            <p:spPr>
              <a:xfrm>
                <a:off x="1649831" y="5370436"/>
                <a:ext cx="216077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Duplication</a:t>
                </a:r>
              </a:p>
            </p:txBody>
          </p:sp>
        </p:grpSp>
        <p:grpSp>
          <p:nvGrpSpPr>
            <p:cNvPr id="502" name="Group 501">
              <a:extLst>
                <a:ext uri="{FF2B5EF4-FFF2-40B4-BE49-F238E27FC236}">
                  <a16:creationId xmlns:a16="http://schemas.microsoft.com/office/drawing/2014/main" id="{63361C87-B1E7-4CF5-8429-A0075EFCF534}"/>
                </a:ext>
              </a:extLst>
            </p:cNvPr>
            <p:cNvGrpSpPr/>
            <p:nvPr/>
          </p:nvGrpSpPr>
          <p:grpSpPr>
            <a:xfrm>
              <a:off x="16653421" y="10876354"/>
              <a:ext cx="527051" cy="3339590"/>
              <a:chOff x="1976436" y="1675068"/>
              <a:chExt cx="527051" cy="3339590"/>
            </a:xfrm>
          </p:grpSpPr>
          <p:grpSp>
            <p:nvGrpSpPr>
              <p:cNvPr id="503" name="Group 502">
                <a:extLst>
                  <a:ext uri="{FF2B5EF4-FFF2-40B4-BE49-F238E27FC236}">
                    <a16:creationId xmlns:a16="http://schemas.microsoft.com/office/drawing/2014/main" id="{8260BF34-5052-41EA-8FDE-ABC224E94BAA}"/>
                  </a:ext>
                </a:extLst>
              </p:cNvPr>
              <p:cNvGrpSpPr/>
              <p:nvPr/>
            </p:nvGrpSpPr>
            <p:grpSpPr>
              <a:xfrm>
                <a:off x="1976436" y="1675068"/>
                <a:ext cx="514351" cy="1518982"/>
                <a:chOff x="1981200" y="1910080"/>
                <a:chExt cx="434772" cy="1283970"/>
              </a:xfrm>
            </p:grpSpPr>
            <p:sp>
              <p:nvSpPr>
                <p:cNvPr id="512" name="Oval 511">
                  <a:extLst>
                    <a:ext uri="{FF2B5EF4-FFF2-40B4-BE49-F238E27FC236}">
                      <a16:creationId xmlns:a16="http://schemas.microsoft.com/office/drawing/2014/main" id="{AFD74751-7EC0-43DE-9795-30BD9FDD09FD}"/>
                    </a:ext>
                  </a:extLst>
                </p:cNvPr>
                <p:cNvSpPr/>
                <p:nvPr/>
              </p:nvSpPr>
              <p:spPr>
                <a:xfrm>
                  <a:off x="1981200" y="1910080"/>
                  <a:ext cx="434772" cy="42672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285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i="1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x</a:t>
                  </a:r>
                </a:p>
              </p:txBody>
            </p:sp>
            <p:sp>
              <p:nvSpPr>
                <p:cNvPr id="513" name="Oval 512">
                  <a:extLst>
                    <a:ext uri="{FF2B5EF4-FFF2-40B4-BE49-F238E27FC236}">
                      <a16:creationId xmlns:a16="http://schemas.microsoft.com/office/drawing/2014/main" id="{20F32A2F-ABAF-4498-831C-1FF68619742D}"/>
                    </a:ext>
                  </a:extLst>
                </p:cNvPr>
                <p:cNvSpPr/>
                <p:nvPr/>
              </p:nvSpPr>
              <p:spPr>
                <a:xfrm>
                  <a:off x="1981200" y="2767330"/>
                  <a:ext cx="426720" cy="426720"/>
                </a:xfrm>
                <a:prstGeom prst="ellipse">
                  <a:avLst/>
                </a:prstGeom>
                <a:solidFill>
                  <a:schemeClr val="bg1"/>
                </a:solidFill>
                <a:ln w="28575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i="1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y</a:t>
                  </a:r>
                </a:p>
              </p:txBody>
            </p:sp>
            <p:cxnSp>
              <p:nvCxnSpPr>
                <p:cNvPr id="514" name="Straight Arrow Connector 513">
                  <a:extLst>
                    <a:ext uri="{FF2B5EF4-FFF2-40B4-BE49-F238E27FC236}">
                      <a16:creationId xmlns:a16="http://schemas.microsoft.com/office/drawing/2014/main" id="{3180AA0B-C1B8-4950-BA84-F6EB86C1775A}"/>
                    </a:ext>
                  </a:extLst>
                </p:cNvPr>
                <p:cNvCxnSpPr>
                  <a:cxnSpLocks/>
                  <a:stCxn id="512" idx="4"/>
                  <a:endCxn id="513" idx="0"/>
                </p:cNvCxnSpPr>
                <p:nvPr/>
              </p:nvCxnSpPr>
              <p:spPr>
                <a:xfrm flipH="1">
                  <a:off x="2194560" y="2336800"/>
                  <a:ext cx="4026" cy="430530"/>
                </a:xfrm>
                <a:prstGeom prst="straightConnector1">
                  <a:avLst/>
                </a:prstGeom>
                <a:ln w="28575">
                  <a:solidFill>
                    <a:srgbClr val="2F528F"/>
                  </a:solidFill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04" name="Oval 503">
                <a:extLst>
                  <a:ext uri="{FF2B5EF4-FFF2-40B4-BE49-F238E27FC236}">
                    <a16:creationId xmlns:a16="http://schemas.microsoft.com/office/drawing/2014/main" id="{439038C4-7A51-4EAB-ABE0-60912BEBF890}"/>
                  </a:ext>
                </a:extLst>
              </p:cNvPr>
              <p:cNvSpPr/>
              <p:nvPr/>
            </p:nvSpPr>
            <p:spPr>
              <a:xfrm>
                <a:off x="1976436" y="4500307"/>
                <a:ext cx="514351" cy="514351"/>
              </a:xfrm>
              <a:prstGeom prst="ellipse">
                <a:avLst/>
              </a:prstGeom>
              <a:solidFill>
                <a:srgbClr val="E43C3C"/>
              </a:solidFill>
              <a:ln>
                <a:noFill/>
              </a:ln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05" name="Oval 504">
                <a:extLst>
                  <a:ext uri="{FF2B5EF4-FFF2-40B4-BE49-F238E27FC236}">
                    <a16:creationId xmlns:a16="http://schemas.microsoft.com/office/drawing/2014/main" id="{4FB32B44-8945-4CF1-A89C-67FAD1182872}"/>
                  </a:ext>
                </a:extLst>
              </p:cNvPr>
              <p:cNvSpPr/>
              <p:nvPr/>
            </p:nvSpPr>
            <p:spPr>
              <a:xfrm>
                <a:off x="1976436" y="4098925"/>
                <a:ext cx="514351" cy="514351"/>
              </a:xfrm>
              <a:prstGeom prst="ellipse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06" name="Oval 505">
                <a:extLst>
                  <a:ext uri="{FF2B5EF4-FFF2-40B4-BE49-F238E27FC236}">
                    <a16:creationId xmlns:a16="http://schemas.microsoft.com/office/drawing/2014/main" id="{5116F10B-468A-47FA-981A-F9AB2F6CD752}"/>
                  </a:ext>
                </a:extLst>
              </p:cNvPr>
              <p:cNvSpPr/>
              <p:nvPr/>
            </p:nvSpPr>
            <p:spPr>
              <a:xfrm>
                <a:off x="1976436" y="3347782"/>
                <a:ext cx="514351" cy="514351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507" name="Connector: Curved 506">
                <a:extLst>
                  <a:ext uri="{FF2B5EF4-FFF2-40B4-BE49-F238E27FC236}">
                    <a16:creationId xmlns:a16="http://schemas.microsoft.com/office/drawing/2014/main" id="{161E15F1-32B2-4041-858E-A275F0147384}"/>
                  </a:ext>
                </a:extLst>
              </p:cNvPr>
              <p:cNvCxnSpPr>
                <a:cxnSpLocks/>
                <a:stCxn id="506" idx="2"/>
                <a:endCxn id="513" idx="2"/>
              </p:cNvCxnSpPr>
              <p:nvPr/>
            </p:nvCxnSpPr>
            <p:spPr>
              <a:xfrm rot="10800000">
                <a:off x="1976436" y="2941638"/>
                <a:ext cx="12700" cy="663320"/>
              </a:xfrm>
              <a:prstGeom prst="curvedConnector3">
                <a:avLst>
                  <a:gd name="adj1" fmla="val 1800000"/>
                </a:avLst>
              </a:prstGeom>
              <a:ln w="19050">
                <a:solidFill>
                  <a:srgbClr val="FF0000"/>
                </a:solidFill>
                <a:tailEnd type="oval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8" name="Connector: Curved 507">
                <a:extLst>
                  <a:ext uri="{FF2B5EF4-FFF2-40B4-BE49-F238E27FC236}">
                    <a16:creationId xmlns:a16="http://schemas.microsoft.com/office/drawing/2014/main" id="{1B5224B6-A9E9-47C2-A5CA-4C36AF7F1ED4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H="1">
                <a:off x="1885933" y="3627184"/>
                <a:ext cx="1054130" cy="8131"/>
              </a:xfrm>
              <a:prstGeom prst="curvedConnector3">
                <a:avLst>
                  <a:gd name="adj1" fmla="val 50000"/>
                </a:avLst>
              </a:prstGeom>
              <a:ln w="19050">
                <a:solidFill>
                  <a:schemeClr val="accent1">
                    <a:lumMod val="75000"/>
                  </a:schemeClr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9" name="Straight Arrow Connector 508">
                <a:extLst>
                  <a:ext uri="{FF2B5EF4-FFF2-40B4-BE49-F238E27FC236}">
                    <a16:creationId xmlns:a16="http://schemas.microsoft.com/office/drawing/2014/main" id="{F87D6029-ED94-4ECA-83BD-D808D7D59B2E}"/>
                  </a:ext>
                </a:extLst>
              </p:cNvPr>
              <p:cNvCxnSpPr>
                <a:cxnSpLocks/>
                <a:stCxn id="505" idx="0"/>
                <a:endCxn id="506" idx="4"/>
              </p:cNvCxnSpPr>
              <p:nvPr/>
            </p:nvCxnSpPr>
            <p:spPr>
              <a:xfrm flipV="1">
                <a:off x="2233612" y="3862133"/>
                <a:ext cx="0" cy="236792"/>
              </a:xfrm>
              <a:prstGeom prst="straightConnector1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0" name="Connector: Curved 509">
                <a:extLst>
                  <a:ext uri="{FF2B5EF4-FFF2-40B4-BE49-F238E27FC236}">
                    <a16:creationId xmlns:a16="http://schemas.microsoft.com/office/drawing/2014/main" id="{89CCAB69-E4AA-484A-8D3A-02D234CD1672}"/>
                  </a:ext>
                </a:extLst>
              </p:cNvPr>
              <p:cNvCxnSpPr>
                <a:cxnSpLocks/>
                <a:stCxn id="505" idx="2"/>
                <a:endCxn id="504" idx="2"/>
              </p:cNvCxnSpPr>
              <p:nvPr/>
            </p:nvCxnSpPr>
            <p:spPr>
              <a:xfrm rot="10800000" flipV="1">
                <a:off x="1976436" y="4356101"/>
                <a:ext cx="12700" cy="401382"/>
              </a:xfrm>
              <a:prstGeom prst="curvedConnector3">
                <a:avLst>
                  <a:gd name="adj1" fmla="val 1800000"/>
                </a:avLst>
              </a:prstGeom>
              <a:ln w="19050">
                <a:solidFill>
                  <a:schemeClr val="accent1">
                    <a:lumMod val="75000"/>
                  </a:schemeClr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1" name="Connector: Curved 510">
                <a:extLst>
                  <a:ext uri="{FF2B5EF4-FFF2-40B4-BE49-F238E27FC236}">
                    <a16:creationId xmlns:a16="http://schemas.microsoft.com/office/drawing/2014/main" id="{E7936AC8-0122-4775-BD80-0C47AFA03356}"/>
                  </a:ext>
                </a:extLst>
              </p:cNvPr>
              <p:cNvCxnSpPr>
                <a:cxnSpLocks/>
                <a:stCxn id="504" idx="6"/>
                <a:endCxn id="505" idx="6"/>
              </p:cNvCxnSpPr>
              <p:nvPr/>
            </p:nvCxnSpPr>
            <p:spPr>
              <a:xfrm flipV="1">
                <a:off x="2490787" y="4356101"/>
                <a:ext cx="12700" cy="401382"/>
              </a:xfrm>
              <a:prstGeom prst="curvedConnector3">
                <a:avLst>
                  <a:gd name="adj1" fmla="val 1800000"/>
                </a:avLst>
              </a:prstGeom>
              <a:ln w="19050">
                <a:solidFill>
                  <a:srgbClr val="FF0000"/>
                </a:solidFill>
                <a:tailEnd type="oval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36" name="TextBox 435">
            <a:extLst>
              <a:ext uri="{FF2B5EF4-FFF2-40B4-BE49-F238E27FC236}">
                <a16:creationId xmlns:a16="http://schemas.microsoft.com/office/drawing/2014/main" id="{1F6BDC9B-E26E-4C6D-96D0-646754D1D0C2}"/>
              </a:ext>
            </a:extLst>
          </p:cNvPr>
          <p:cNvSpPr txBox="1"/>
          <p:nvPr/>
        </p:nvSpPr>
        <p:spPr>
          <a:xfrm>
            <a:off x="7514825" y="21657091"/>
            <a:ext cx="40521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</p:txBody>
      </p:sp>
      <p:sp>
        <p:nvSpPr>
          <p:cNvPr id="437" name="TextBox 436">
            <a:extLst>
              <a:ext uri="{FF2B5EF4-FFF2-40B4-BE49-F238E27FC236}">
                <a16:creationId xmlns:a16="http://schemas.microsoft.com/office/drawing/2014/main" id="{7647942F-A54A-4E25-81B3-1AEE18E853B5}"/>
              </a:ext>
            </a:extLst>
          </p:cNvPr>
          <p:cNvSpPr txBox="1"/>
          <p:nvPr/>
        </p:nvSpPr>
        <p:spPr>
          <a:xfrm>
            <a:off x="7446034" y="17466338"/>
            <a:ext cx="13064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38" name="TextBox 437">
            <a:extLst>
              <a:ext uri="{FF2B5EF4-FFF2-40B4-BE49-F238E27FC236}">
                <a16:creationId xmlns:a16="http://schemas.microsoft.com/office/drawing/2014/main" id="{B0A5AA0F-7CA1-4B74-AA6B-F9027501DFDF}"/>
              </a:ext>
            </a:extLst>
          </p:cNvPr>
          <p:cNvSpPr txBox="1"/>
          <p:nvPr/>
        </p:nvSpPr>
        <p:spPr>
          <a:xfrm>
            <a:off x="7707270" y="12516331"/>
            <a:ext cx="12669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39" name="TextBox 438">
            <a:extLst>
              <a:ext uri="{FF2B5EF4-FFF2-40B4-BE49-F238E27FC236}">
                <a16:creationId xmlns:a16="http://schemas.microsoft.com/office/drawing/2014/main" id="{ECF9DEE0-2ECD-443F-A9A2-866A4DCCC1D7}"/>
              </a:ext>
            </a:extLst>
          </p:cNvPr>
          <p:cNvSpPr txBox="1"/>
          <p:nvPr/>
        </p:nvSpPr>
        <p:spPr>
          <a:xfrm>
            <a:off x="7682058" y="8683028"/>
            <a:ext cx="9115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440" name="TextBox 439">
            <a:extLst>
              <a:ext uri="{FF2B5EF4-FFF2-40B4-BE49-F238E27FC236}">
                <a16:creationId xmlns:a16="http://schemas.microsoft.com/office/drawing/2014/main" id="{EA79215F-0D19-41B2-9B49-E4922106B34D}"/>
              </a:ext>
            </a:extLst>
          </p:cNvPr>
          <p:cNvSpPr txBox="1"/>
          <p:nvPr/>
        </p:nvSpPr>
        <p:spPr>
          <a:xfrm>
            <a:off x="7829151" y="3398300"/>
            <a:ext cx="12669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</a:p>
        </p:txBody>
      </p:sp>
      <p:grpSp>
        <p:nvGrpSpPr>
          <p:cNvPr id="441" name="Group 440">
            <a:extLst>
              <a:ext uri="{FF2B5EF4-FFF2-40B4-BE49-F238E27FC236}">
                <a16:creationId xmlns:a16="http://schemas.microsoft.com/office/drawing/2014/main" id="{904EE804-72FB-4D98-BD22-37A5F6C30A40}"/>
              </a:ext>
            </a:extLst>
          </p:cNvPr>
          <p:cNvGrpSpPr/>
          <p:nvPr/>
        </p:nvGrpSpPr>
        <p:grpSpPr>
          <a:xfrm>
            <a:off x="11628848" y="2269919"/>
            <a:ext cx="2163805" cy="4327190"/>
            <a:chOff x="10769600" y="464102"/>
            <a:chExt cx="2163805" cy="4327190"/>
          </a:xfrm>
        </p:grpSpPr>
        <p:sp>
          <p:nvSpPr>
            <p:cNvPr id="490" name="Arrow: Right 489">
              <a:extLst>
                <a:ext uri="{FF2B5EF4-FFF2-40B4-BE49-F238E27FC236}">
                  <a16:creationId xmlns:a16="http://schemas.microsoft.com/office/drawing/2014/main" id="{8258872F-67D1-4195-BD0E-693DA761A7E5}"/>
                </a:ext>
              </a:extLst>
            </p:cNvPr>
            <p:cNvSpPr/>
            <p:nvPr/>
          </p:nvSpPr>
          <p:spPr>
            <a:xfrm>
              <a:off x="10769600" y="2246015"/>
              <a:ext cx="2160776" cy="757949"/>
            </a:xfrm>
            <a:prstGeom prst="rightArrow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91" name="Rectangle 490">
              <a:extLst>
                <a:ext uri="{FF2B5EF4-FFF2-40B4-BE49-F238E27FC236}">
                  <a16:creationId xmlns:a16="http://schemas.microsoft.com/office/drawing/2014/main" id="{7B3D3E0F-020D-4269-BC18-C7F145B8AB93}"/>
                </a:ext>
              </a:extLst>
            </p:cNvPr>
            <p:cNvSpPr/>
            <p:nvPr/>
          </p:nvSpPr>
          <p:spPr>
            <a:xfrm>
              <a:off x="11248609" y="762001"/>
              <a:ext cx="382270" cy="37382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92" name="Arrow: Right 491">
              <a:extLst>
                <a:ext uri="{FF2B5EF4-FFF2-40B4-BE49-F238E27FC236}">
                  <a16:creationId xmlns:a16="http://schemas.microsoft.com/office/drawing/2014/main" id="{770E7DC1-89F2-4376-A423-9B1868B36CAF}"/>
                </a:ext>
              </a:extLst>
            </p:cNvPr>
            <p:cNvSpPr/>
            <p:nvPr/>
          </p:nvSpPr>
          <p:spPr>
            <a:xfrm>
              <a:off x="11248609" y="3160066"/>
              <a:ext cx="1684796" cy="757949"/>
            </a:xfrm>
            <a:prstGeom prst="rightArrow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93" name="Arrow: Right 492">
              <a:extLst>
                <a:ext uri="{FF2B5EF4-FFF2-40B4-BE49-F238E27FC236}">
                  <a16:creationId xmlns:a16="http://schemas.microsoft.com/office/drawing/2014/main" id="{3BE12253-07B8-4B1C-B62E-5C7FCABDC92B}"/>
                </a:ext>
              </a:extLst>
            </p:cNvPr>
            <p:cNvSpPr/>
            <p:nvPr/>
          </p:nvSpPr>
          <p:spPr>
            <a:xfrm>
              <a:off x="11248609" y="4033343"/>
              <a:ext cx="1684796" cy="757949"/>
            </a:xfrm>
            <a:prstGeom prst="rightArrow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94" name="Arrow: Right 493">
              <a:extLst>
                <a:ext uri="{FF2B5EF4-FFF2-40B4-BE49-F238E27FC236}">
                  <a16:creationId xmlns:a16="http://schemas.microsoft.com/office/drawing/2014/main" id="{A37EA0E0-3C2F-4DBE-B3E3-7C72BE2EDB96}"/>
                </a:ext>
              </a:extLst>
            </p:cNvPr>
            <p:cNvSpPr/>
            <p:nvPr/>
          </p:nvSpPr>
          <p:spPr>
            <a:xfrm>
              <a:off x="11238741" y="464102"/>
              <a:ext cx="1684796" cy="757949"/>
            </a:xfrm>
            <a:prstGeom prst="rightArrow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95" name="Arrow: Right 494">
              <a:extLst>
                <a:ext uri="{FF2B5EF4-FFF2-40B4-BE49-F238E27FC236}">
                  <a16:creationId xmlns:a16="http://schemas.microsoft.com/office/drawing/2014/main" id="{D4008CFF-6652-4C96-B566-FDEFCD0D3897}"/>
                </a:ext>
              </a:extLst>
            </p:cNvPr>
            <p:cNvSpPr/>
            <p:nvPr/>
          </p:nvSpPr>
          <p:spPr>
            <a:xfrm>
              <a:off x="11238741" y="1337379"/>
              <a:ext cx="1684796" cy="757949"/>
            </a:xfrm>
            <a:prstGeom prst="rightArrow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96" name="TextBox 495">
              <a:extLst>
                <a:ext uri="{FF2B5EF4-FFF2-40B4-BE49-F238E27FC236}">
                  <a16:creationId xmlns:a16="http://schemas.microsoft.com/office/drawing/2014/main" id="{B5932AEE-7965-4AF8-A9B6-7578DD8A6A48}"/>
                </a:ext>
              </a:extLst>
            </p:cNvPr>
            <p:cNvSpPr txBox="1"/>
            <p:nvPr/>
          </p:nvSpPr>
          <p:spPr>
            <a:xfrm>
              <a:off x="11590789" y="550688"/>
              <a:ext cx="126691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</a:p>
          </p:txBody>
        </p:sp>
        <p:sp>
          <p:nvSpPr>
            <p:cNvPr id="497" name="TextBox 496">
              <a:extLst>
                <a:ext uri="{FF2B5EF4-FFF2-40B4-BE49-F238E27FC236}">
                  <a16:creationId xmlns:a16="http://schemas.microsoft.com/office/drawing/2014/main" id="{6B1BFDAD-4308-4F08-86CB-41A04754BEA4}"/>
                </a:ext>
              </a:extLst>
            </p:cNvPr>
            <p:cNvSpPr txBox="1"/>
            <p:nvPr/>
          </p:nvSpPr>
          <p:spPr>
            <a:xfrm>
              <a:off x="11586687" y="1412724"/>
              <a:ext cx="91158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498" name="TextBox 497">
              <a:extLst>
                <a:ext uri="{FF2B5EF4-FFF2-40B4-BE49-F238E27FC236}">
                  <a16:creationId xmlns:a16="http://schemas.microsoft.com/office/drawing/2014/main" id="{0A645A7E-1065-4104-BD7B-AF4BB4491658}"/>
                </a:ext>
              </a:extLst>
            </p:cNvPr>
            <p:cNvSpPr txBox="1"/>
            <p:nvPr/>
          </p:nvSpPr>
          <p:spPr>
            <a:xfrm>
              <a:off x="11590789" y="2332601"/>
              <a:ext cx="126691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499" name="TextBox 498">
              <a:extLst>
                <a:ext uri="{FF2B5EF4-FFF2-40B4-BE49-F238E27FC236}">
                  <a16:creationId xmlns:a16="http://schemas.microsoft.com/office/drawing/2014/main" id="{0734E346-6C86-41D5-AAD7-144EC33646D6}"/>
                </a:ext>
              </a:extLst>
            </p:cNvPr>
            <p:cNvSpPr txBox="1"/>
            <p:nvPr/>
          </p:nvSpPr>
          <p:spPr>
            <a:xfrm>
              <a:off x="11456666" y="3202086"/>
              <a:ext cx="130644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GB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r>
                <a:rPr lang="en-GB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+ </a:t>
              </a:r>
              <a:r>
                <a:rPr lang="en-GB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r>
                <a:rPr lang="en-GB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500" name="TextBox 499">
              <a:extLst>
                <a:ext uri="{FF2B5EF4-FFF2-40B4-BE49-F238E27FC236}">
                  <a16:creationId xmlns:a16="http://schemas.microsoft.com/office/drawing/2014/main" id="{7B6FE4A3-72A4-4FEE-B0DF-C01187990C42}"/>
                </a:ext>
              </a:extLst>
            </p:cNvPr>
            <p:cNvSpPr txBox="1"/>
            <p:nvPr/>
          </p:nvSpPr>
          <p:spPr>
            <a:xfrm>
              <a:off x="11571024" y="4094877"/>
              <a:ext cx="130644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endParaRPr lang="en-GB" sz="3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42" name="Group 441">
            <a:extLst>
              <a:ext uri="{FF2B5EF4-FFF2-40B4-BE49-F238E27FC236}">
                <a16:creationId xmlns:a16="http://schemas.microsoft.com/office/drawing/2014/main" id="{675D1735-229B-45EF-A9B7-F7EA4F2B91CA}"/>
              </a:ext>
            </a:extLst>
          </p:cNvPr>
          <p:cNvGrpSpPr/>
          <p:nvPr/>
        </p:nvGrpSpPr>
        <p:grpSpPr>
          <a:xfrm>
            <a:off x="11628651" y="6753711"/>
            <a:ext cx="2163805" cy="4327190"/>
            <a:chOff x="10769600" y="464102"/>
            <a:chExt cx="2163805" cy="4327190"/>
          </a:xfrm>
        </p:grpSpPr>
        <p:sp>
          <p:nvSpPr>
            <p:cNvPr id="479" name="Arrow: Right 478">
              <a:extLst>
                <a:ext uri="{FF2B5EF4-FFF2-40B4-BE49-F238E27FC236}">
                  <a16:creationId xmlns:a16="http://schemas.microsoft.com/office/drawing/2014/main" id="{4116C0F1-A7C4-4F62-A773-DE0D3F11581E}"/>
                </a:ext>
              </a:extLst>
            </p:cNvPr>
            <p:cNvSpPr/>
            <p:nvPr/>
          </p:nvSpPr>
          <p:spPr>
            <a:xfrm>
              <a:off x="10769600" y="2246015"/>
              <a:ext cx="2160776" cy="757949"/>
            </a:xfrm>
            <a:prstGeom prst="rightArrow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80" name="Rectangle 479">
              <a:extLst>
                <a:ext uri="{FF2B5EF4-FFF2-40B4-BE49-F238E27FC236}">
                  <a16:creationId xmlns:a16="http://schemas.microsoft.com/office/drawing/2014/main" id="{AB3C06EE-DBA5-42CE-92B5-96E2EFBDC065}"/>
                </a:ext>
              </a:extLst>
            </p:cNvPr>
            <p:cNvSpPr/>
            <p:nvPr/>
          </p:nvSpPr>
          <p:spPr>
            <a:xfrm>
              <a:off x="11248609" y="762001"/>
              <a:ext cx="382270" cy="37382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81" name="Arrow: Right 480">
              <a:extLst>
                <a:ext uri="{FF2B5EF4-FFF2-40B4-BE49-F238E27FC236}">
                  <a16:creationId xmlns:a16="http://schemas.microsoft.com/office/drawing/2014/main" id="{713974DA-2255-4AF8-AACE-464C891424E3}"/>
                </a:ext>
              </a:extLst>
            </p:cNvPr>
            <p:cNvSpPr/>
            <p:nvPr/>
          </p:nvSpPr>
          <p:spPr>
            <a:xfrm>
              <a:off x="11248609" y="3160066"/>
              <a:ext cx="1684796" cy="757949"/>
            </a:xfrm>
            <a:prstGeom prst="rightArrow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82" name="Arrow: Right 481">
              <a:extLst>
                <a:ext uri="{FF2B5EF4-FFF2-40B4-BE49-F238E27FC236}">
                  <a16:creationId xmlns:a16="http://schemas.microsoft.com/office/drawing/2014/main" id="{5990BE16-8ADD-48E6-8069-8ABFA0940453}"/>
                </a:ext>
              </a:extLst>
            </p:cNvPr>
            <p:cNvSpPr/>
            <p:nvPr/>
          </p:nvSpPr>
          <p:spPr>
            <a:xfrm>
              <a:off x="11248609" y="4033343"/>
              <a:ext cx="1684796" cy="757949"/>
            </a:xfrm>
            <a:prstGeom prst="rightArrow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83" name="Arrow: Right 482">
              <a:extLst>
                <a:ext uri="{FF2B5EF4-FFF2-40B4-BE49-F238E27FC236}">
                  <a16:creationId xmlns:a16="http://schemas.microsoft.com/office/drawing/2014/main" id="{BB740F8A-82EF-4B4B-9D32-3E9FDAE20808}"/>
                </a:ext>
              </a:extLst>
            </p:cNvPr>
            <p:cNvSpPr/>
            <p:nvPr/>
          </p:nvSpPr>
          <p:spPr>
            <a:xfrm>
              <a:off x="11238741" y="464102"/>
              <a:ext cx="1684796" cy="757949"/>
            </a:xfrm>
            <a:prstGeom prst="rightArrow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84" name="Arrow: Right 483">
              <a:extLst>
                <a:ext uri="{FF2B5EF4-FFF2-40B4-BE49-F238E27FC236}">
                  <a16:creationId xmlns:a16="http://schemas.microsoft.com/office/drawing/2014/main" id="{3EBD92D3-77E7-45E6-B577-98655E1A7F15}"/>
                </a:ext>
              </a:extLst>
            </p:cNvPr>
            <p:cNvSpPr/>
            <p:nvPr/>
          </p:nvSpPr>
          <p:spPr>
            <a:xfrm>
              <a:off x="11238741" y="1337379"/>
              <a:ext cx="1684796" cy="757949"/>
            </a:xfrm>
            <a:prstGeom prst="rightArrow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85" name="TextBox 484">
              <a:extLst>
                <a:ext uri="{FF2B5EF4-FFF2-40B4-BE49-F238E27FC236}">
                  <a16:creationId xmlns:a16="http://schemas.microsoft.com/office/drawing/2014/main" id="{8B4CDE4F-1616-426F-A04F-7E0A41FD2CEE}"/>
                </a:ext>
              </a:extLst>
            </p:cNvPr>
            <p:cNvSpPr txBox="1"/>
            <p:nvPr/>
          </p:nvSpPr>
          <p:spPr>
            <a:xfrm>
              <a:off x="11590789" y="550688"/>
              <a:ext cx="126691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</a:p>
          </p:txBody>
        </p:sp>
        <p:sp>
          <p:nvSpPr>
            <p:cNvPr id="486" name="TextBox 485">
              <a:extLst>
                <a:ext uri="{FF2B5EF4-FFF2-40B4-BE49-F238E27FC236}">
                  <a16:creationId xmlns:a16="http://schemas.microsoft.com/office/drawing/2014/main" id="{4EB4AB5C-533F-46DB-9271-CE05B9C81E79}"/>
                </a:ext>
              </a:extLst>
            </p:cNvPr>
            <p:cNvSpPr txBox="1"/>
            <p:nvPr/>
          </p:nvSpPr>
          <p:spPr>
            <a:xfrm>
              <a:off x="11586687" y="1412724"/>
              <a:ext cx="91158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487" name="TextBox 486">
              <a:extLst>
                <a:ext uri="{FF2B5EF4-FFF2-40B4-BE49-F238E27FC236}">
                  <a16:creationId xmlns:a16="http://schemas.microsoft.com/office/drawing/2014/main" id="{79A3EBC7-5E80-4B8C-A1A6-A419B46E83CE}"/>
                </a:ext>
              </a:extLst>
            </p:cNvPr>
            <p:cNvSpPr txBox="1"/>
            <p:nvPr/>
          </p:nvSpPr>
          <p:spPr>
            <a:xfrm>
              <a:off x="11590789" y="2332601"/>
              <a:ext cx="126691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488" name="TextBox 487">
              <a:extLst>
                <a:ext uri="{FF2B5EF4-FFF2-40B4-BE49-F238E27FC236}">
                  <a16:creationId xmlns:a16="http://schemas.microsoft.com/office/drawing/2014/main" id="{B16DF4B5-B975-4940-A833-2DB7DCF09EA0}"/>
                </a:ext>
              </a:extLst>
            </p:cNvPr>
            <p:cNvSpPr txBox="1"/>
            <p:nvPr/>
          </p:nvSpPr>
          <p:spPr>
            <a:xfrm>
              <a:off x="11456666" y="3202086"/>
              <a:ext cx="130644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GB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r>
                <a:rPr lang="en-GB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+ </a:t>
              </a:r>
              <a:r>
                <a:rPr lang="en-GB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r>
                <a:rPr lang="en-GB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489" name="TextBox 488">
              <a:extLst>
                <a:ext uri="{FF2B5EF4-FFF2-40B4-BE49-F238E27FC236}">
                  <a16:creationId xmlns:a16="http://schemas.microsoft.com/office/drawing/2014/main" id="{8D0E14A7-F755-4FA8-89DD-3E753DDE2EF2}"/>
                </a:ext>
              </a:extLst>
            </p:cNvPr>
            <p:cNvSpPr txBox="1"/>
            <p:nvPr/>
          </p:nvSpPr>
          <p:spPr>
            <a:xfrm>
              <a:off x="11571024" y="4094877"/>
              <a:ext cx="130644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endParaRPr lang="en-GB" sz="3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43" name="Group 442">
            <a:extLst>
              <a:ext uri="{FF2B5EF4-FFF2-40B4-BE49-F238E27FC236}">
                <a16:creationId xmlns:a16="http://schemas.microsoft.com/office/drawing/2014/main" id="{1ECCAFF9-912D-4350-B081-BC4937100439}"/>
              </a:ext>
            </a:extLst>
          </p:cNvPr>
          <p:cNvGrpSpPr/>
          <p:nvPr/>
        </p:nvGrpSpPr>
        <p:grpSpPr>
          <a:xfrm>
            <a:off x="11604706" y="11134699"/>
            <a:ext cx="2163805" cy="4327190"/>
            <a:chOff x="10769600" y="464102"/>
            <a:chExt cx="2163805" cy="4327190"/>
          </a:xfrm>
        </p:grpSpPr>
        <p:sp>
          <p:nvSpPr>
            <p:cNvPr id="468" name="Arrow: Right 467">
              <a:extLst>
                <a:ext uri="{FF2B5EF4-FFF2-40B4-BE49-F238E27FC236}">
                  <a16:creationId xmlns:a16="http://schemas.microsoft.com/office/drawing/2014/main" id="{B25BDF59-A774-40B6-A668-5FF5672430D4}"/>
                </a:ext>
              </a:extLst>
            </p:cNvPr>
            <p:cNvSpPr/>
            <p:nvPr/>
          </p:nvSpPr>
          <p:spPr>
            <a:xfrm>
              <a:off x="10769600" y="2246015"/>
              <a:ext cx="2160776" cy="757949"/>
            </a:xfrm>
            <a:prstGeom prst="rightArrow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69" name="Rectangle 468">
              <a:extLst>
                <a:ext uri="{FF2B5EF4-FFF2-40B4-BE49-F238E27FC236}">
                  <a16:creationId xmlns:a16="http://schemas.microsoft.com/office/drawing/2014/main" id="{2E1520C4-DF43-46D2-AE75-B170A3BA53DA}"/>
                </a:ext>
              </a:extLst>
            </p:cNvPr>
            <p:cNvSpPr/>
            <p:nvPr/>
          </p:nvSpPr>
          <p:spPr>
            <a:xfrm>
              <a:off x="11248609" y="762001"/>
              <a:ext cx="382270" cy="37382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70" name="Arrow: Right 469">
              <a:extLst>
                <a:ext uri="{FF2B5EF4-FFF2-40B4-BE49-F238E27FC236}">
                  <a16:creationId xmlns:a16="http://schemas.microsoft.com/office/drawing/2014/main" id="{BDE7C3E5-1578-44F6-97EC-336361BEEA57}"/>
                </a:ext>
              </a:extLst>
            </p:cNvPr>
            <p:cNvSpPr/>
            <p:nvPr/>
          </p:nvSpPr>
          <p:spPr>
            <a:xfrm>
              <a:off x="11248609" y="3160066"/>
              <a:ext cx="1684796" cy="757949"/>
            </a:xfrm>
            <a:prstGeom prst="rightArrow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71" name="Arrow: Right 470">
              <a:extLst>
                <a:ext uri="{FF2B5EF4-FFF2-40B4-BE49-F238E27FC236}">
                  <a16:creationId xmlns:a16="http://schemas.microsoft.com/office/drawing/2014/main" id="{1ECB2110-B1BC-4A57-9465-9E52BD2D3A8C}"/>
                </a:ext>
              </a:extLst>
            </p:cNvPr>
            <p:cNvSpPr/>
            <p:nvPr/>
          </p:nvSpPr>
          <p:spPr>
            <a:xfrm>
              <a:off x="11248609" y="4033343"/>
              <a:ext cx="1684796" cy="757949"/>
            </a:xfrm>
            <a:prstGeom prst="rightArrow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72" name="Arrow: Right 471">
              <a:extLst>
                <a:ext uri="{FF2B5EF4-FFF2-40B4-BE49-F238E27FC236}">
                  <a16:creationId xmlns:a16="http://schemas.microsoft.com/office/drawing/2014/main" id="{03F5AA7F-8B23-425D-AB3F-3CCC6BCE1F21}"/>
                </a:ext>
              </a:extLst>
            </p:cNvPr>
            <p:cNvSpPr/>
            <p:nvPr/>
          </p:nvSpPr>
          <p:spPr>
            <a:xfrm>
              <a:off x="11238741" y="464102"/>
              <a:ext cx="1684796" cy="757949"/>
            </a:xfrm>
            <a:prstGeom prst="rightArrow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73" name="Arrow: Right 472">
              <a:extLst>
                <a:ext uri="{FF2B5EF4-FFF2-40B4-BE49-F238E27FC236}">
                  <a16:creationId xmlns:a16="http://schemas.microsoft.com/office/drawing/2014/main" id="{F97BA710-C8D6-4AD4-BA62-FFF3AD746C82}"/>
                </a:ext>
              </a:extLst>
            </p:cNvPr>
            <p:cNvSpPr/>
            <p:nvPr/>
          </p:nvSpPr>
          <p:spPr>
            <a:xfrm>
              <a:off x="11238741" y="1337379"/>
              <a:ext cx="1684796" cy="757949"/>
            </a:xfrm>
            <a:prstGeom prst="rightArrow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74" name="TextBox 473">
              <a:extLst>
                <a:ext uri="{FF2B5EF4-FFF2-40B4-BE49-F238E27FC236}">
                  <a16:creationId xmlns:a16="http://schemas.microsoft.com/office/drawing/2014/main" id="{8D702EB5-A1AA-47DA-AE7B-AC6515AB275E}"/>
                </a:ext>
              </a:extLst>
            </p:cNvPr>
            <p:cNvSpPr txBox="1"/>
            <p:nvPr/>
          </p:nvSpPr>
          <p:spPr>
            <a:xfrm>
              <a:off x="11590789" y="550688"/>
              <a:ext cx="126691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</a:p>
          </p:txBody>
        </p:sp>
        <p:sp>
          <p:nvSpPr>
            <p:cNvPr id="475" name="TextBox 474">
              <a:extLst>
                <a:ext uri="{FF2B5EF4-FFF2-40B4-BE49-F238E27FC236}">
                  <a16:creationId xmlns:a16="http://schemas.microsoft.com/office/drawing/2014/main" id="{844ACFC4-9560-43C9-B936-8B1CD21D93B2}"/>
                </a:ext>
              </a:extLst>
            </p:cNvPr>
            <p:cNvSpPr txBox="1"/>
            <p:nvPr/>
          </p:nvSpPr>
          <p:spPr>
            <a:xfrm>
              <a:off x="11586687" y="1412724"/>
              <a:ext cx="91158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476" name="TextBox 475">
              <a:extLst>
                <a:ext uri="{FF2B5EF4-FFF2-40B4-BE49-F238E27FC236}">
                  <a16:creationId xmlns:a16="http://schemas.microsoft.com/office/drawing/2014/main" id="{87B42453-4A35-44F1-BEF9-A60A5DA342F0}"/>
                </a:ext>
              </a:extLst>
            </p:cNvPr>
            <p:cNvSpPr txBox="1"/>
            <p:nvPr/>
          </p:nvSpPr>
          <p:spPr>
            <a:xfrm>
              <a:off x="11590789" y="2332601"/>
              <a:ext cx="126691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477" name="TextBox 476">
              <a:extLst>
                <a:ext uri="{FF2B5EF4-FFF2-40B4-BE49-F238E27FC236}">
                  <a16:creationId xmlns:a16="http://schemas.microsoft.com/office/drawing/2014/main" id="{80C17FBC-26DF-48F3-A855-3F42DB5F4FE3}"/>
                </a:ext>
              </a:extLst>
            </p:cNvPr>
            <p:cNvSpPr txBox="1"/>
            <p:nvPr/>
          </p:nvSpPr>
          <p:spPr>
            <a:xfrm>
              <a:off x="11456666" y="3202086"/>
              <a:ext cx="130644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GB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r>
                <a:rPr lang="en-GB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+ </a:t>
              </a:r>
              <a:r>
                <a:rPr lang="en-GB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r>
                <a:rPr lang="en-GB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478" name="TextBox 477">
              <a:extLst>
                <a:ext uri="{FF2B5EF4-FFF2-40B4-BE49-F238E27FC236}">
                  <a16:creationId xmlns:a16="http://schemas.microsoft.com/office/drawing/2014/main" id="{2C712EE7-E7FC-4D16-803E-D5B5569366D1}"/>
                </a:ext>
              </a:extLst>
            </p:cNvPr>
            <p:cNvSpPr txBox="1"/>
            <p:nvPr/>
          </p:nvSpPr>
          <p:spPr>
            <a:xfrm>
              <a:off x="11571024" y="4094877"/>
              <a:ext cx="130644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endParaRPr lang="en-GB" sz="3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44" name="Group 443">
            <a:extLst>
              <a:ext uri="{FF2B5EF4-FFF2-40B4-BE49-F238E27FC236}">
                <a16:creationId xmlns:a16="http://schemas.microsoft.com/office/drawing/2014/main" id="{499BD242-F6DF-452D-9C41-1681F69584B1}"/>
              </a:ext>
            </a:extLst>
          </p:cNvPr>
          <p:cNvGrpSpPr/>
          <p:nvPr/>
        </p:nvGrpSpPr>
        <p:grpSpPr>
          <a:xfrm>
            <a:off x="11572714" y="15606899"/>
            <a:ext cx="2163805" cy="4327190"/>
            <a:chOff x="10769600" y="464102"/>
            <a:chExt cx="2163805" cy="4327190"/>
          </a:xfrm>
        </p:grpSpPr>
        <p:sp>
          <p:nvSpPr>
            <p:cNvPr id="457" name="Arrow: Right 456">
              <a:extLst>
                <a:ext uri="{FF2B5EF4-FFF2-40B4-BE49-F238E27FC236}">
                  <a16:creationId xmlns:a16="http://schemas.microsoft.com/office/drawing/2014/main" id="{040E6F07-52F1-4A72-8A95-BFB2B1C37CAC}"/>
                </a:ext>
              </a:extLst>
            </p:cNvPr>
            <p:cNvSpPr/>
            <p:nvPr/>
          </p:nvSpPr>
          <p:spPr>
            <a:xfrm>
              <a:off x="10769600" y="2246015"/>
              <a:ext cx="2160776" cy="757949"/>
            </a:xfrm>
            <a:prstGeom prst="rightArrow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58" name="Rectangle 457">
              <a:extLst>
                <a:ext uri="{FF2B5EF4-FFF2-40B4-BE49-F238E27FC236}">
                  <a16:creationId xmlns:a16="http://schemas.microsoft.com/office/drawing/2014/main" id="{3BE051AD-5422-44E5-8DD8-4382DEA49161}"/>
                </a:ext>
              </a:extLst>
            </p:cNvPr>
            <p:cNvSpPr/>
            <p:nvPr/>
          </p:nvSpPr>
          <p:spPr>
            <a:xfrm>
              <a:off x="11248609" y="762001"/>
              <a:ext cx="382270" cy="37382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59" name="Arrow: Right 458">
              <a:extLst>
                <a:ext uri="{FF2B5EF4-FFF2-40B4-BE49-F238E27FC236}">
                  <a16:creationId xmlns:a16="http://schemas.microsoft.com/office/drawing/2014/main" id="{D6E7BD51-4C0F-4707-917D-65C3A4719FAA}"/>
                </a:ext>
              </a:extLst>
            </p:cNvPr>
            <p:cNvSpPr/>
            <p:nvPr/>
          </p:nvSpPr>
          <p:spPr>
            <a:xfrm>
              <a:off x="11248609" y="3160066"/>
              <a:ext cx="1684796" cy="757949"/>
            </a:xfrm>
            <a:prstGeom prst="rightArrow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60" name="Arrow: Right 459">
              <a:extLst>
                <a:ext uri="{FF2B5EF4-FFF2-40B4-BE49-F238E27FC236}">
                  <a16:creationId xmlns:a16="http://schemas.microsoft.com/office/drawing/2014/main" id="{E398BD83-4703-4E36-AC6B-15939F4DEF9E}"/>
                </a:ext>
              </a:extLst>
            </p:cNvPr>
            <p:cNvSpPr/>
            <p:nvPr/>
          </p:nvSpPr>
          <p:spPr>
            <a:xfrm>
              <a:off x="11248609" y="4033343"/>
              <a:ext cx="1684796" cy="757949"/>
            </a:xfrm>
            <a:prstGeom prst="rightArrow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61" name="Arrow: Right 460">
              <a:extLst>
                <a:ext uri="{FF2B5EF4-FFF2-40B4-BE49-F238E27FC236}">
                  <a16:creationId xmlns:a16="http://schemas.microsoft.com/office/drawing/2014/main" id="{53A131F9-09A4-4FF7-A866-CE6029F29B21}"/>
                </a:ext>
              </a:extLst>
            </p:cNvPr>
            <p:cNvSpPr/>
            <p:nvPr/>
          </p:nvSpPr>
          <p:spPr>
            <a:xfrm>
              <a:off x="11238741" y="464102"/>
              <a:ext cx="1684796" cy="757949"/>
            </a:xfrm>
            <a:prstGeom prst="rightArrow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62" name="Arrow: Right 461">
              <a:extLst>
                <a:ext uri="{FF2B5EF4-FFF2-40B4-BE49-F238E27FC236}">
                  <a16:creationId xmlns:a16="http://schemas.microsoft.com/office/drawing/2014/main" id="{459539B4-EAA4-4964-8673-456D8C0E258B}"/>
                </a:ext>
              </a:extLst>
            </p:cNvPr>
            <p:cNvSpPr/>
            <p:nvPr/>
          </p:nvSpPr>
          <p:spPr>
            <a:xfrm>
              <a:off x="11238741" y="1337379"/>
              <a:ext cx="1684796" cy="757949"/>
            </a:xfrm>
            <a:prstGeom prst="rightArrow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63" name="TextBox 462">
              <a:extLst>
                <a:ext uri="{FF2B5EF4-FFF2-40B4-BE49-F238E27FC236}">
                  <a16:creationId xmlns:a16="http://schemas.microsoft.com/office/drawing/2014/main" id="{21E2D839-FE98-44E2-9DF0-BF00BD269957}"/>
                </a:ext>
              </a:extLst>
            </p:cNvPr>
            <p:cNvSpPr txBox="1"/>
            <p:nvPr/>
          </p:nvSpPr>
          <p:spPr>
            <a:xfrm>
              <a:off x="11590789" y="550688"/>
              <a:ext cx="126691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</a:p>
          </p:txBody>
        </p:sp>
        <p:sp>
          <p:nvSpPr>
            <p:cNvPr id="464" name="TextBox 463">
              <a:extLst>
                <a:ext uri="{FF2B5EF4-FFF2-40B4-BE49-F238E27FC236}">
                  <a16:creationId xmlns:a16="http://schemas.microsoft.com/office/drawing/2014/main" id="{CA1DE88D-0EF6-496D-8D7C-E714BFD88539}"/>
                </a:ext>
              </a:extLst>
            </p:cNvPr>
            <p:cNvSpPr txBox="1"/>
            <p:nvPr/>
          </p:nvSpPr>
          <p:spPr>
            <a:xfrm>
              <a:off x="11586687" y="1412724"/>
              <a:ext cx="91158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465" name="TextBox 464">
              <a:extLst>
                <a:ext uri="{FF2B5EF4-FFF2-40B4-BE49-F238E27FC236}">
                  <a16:creationId xmlns:a16="http://schemas.microsoft.com/office/drawing/2014/main" id="{86338A90-720D-4D81-8D26-D7E1F5770E22}"/>
                </a:ext>
              </a:extLst>
            </p:cNvPr>
            <p:cNvSpPr txBox="1"/>
            <p:nvPr/>
          </p:nvSpPr>
          <p:spPr>
            <a:xfrm>
              <a:off x="11590789" y="2332601"/>
              <a:ext cx="126691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466" name="TextBox 465">
              <a:extLst>
                <a:ext uri="{FF2B5EF4-FFF2-40B4-BE49-F238E27FC236}">
                  <a16:creationId xmlns:a16="http://schemas.microsoft.com/office/drawing/2014/main" id="{4A0E6B96-1EAE-4CD0-B7D1-425637DC9A77}"/>
                </a:ext>
              </a:extLst>
            </p:cNvPr>
            <p:cNvSpPr txBox="1"/>
            <p:nvPr/>
          </p:nvSpPr>
          <p:spPr>
            <a:xfrm>
              <a:off x="11456666" y="3202086"/>
              <a:ext cx="130644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GB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r>
                <a:rPr lang="en-GB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+ </a:t>
              </a:r>
              <a:r>
                <a:rPr lang="en-GB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r>
                <a:rPr lang="en-GB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467" name="TextBox 466">
              <a:extLst>
                <a:ext uri="{FF2B5EF4-FFF2-40B4-BE49-F238E27FC236}">
                  <a16:creationId xmlns:a16="http://schemas.microsoft.com/office/drawing/2014/main" id="{5A2BBD27-DDD1-4CFB-BC4F-D24A969AF09D}"/>
                </a:ext>
              </a:extLst>
            </p:cNvPr>
            <p:cNvSpPr txBox="1"/>
            <p:nvPr/>
          </p:nvSpPr>
          <p:spPr>
            <a:xfrm>
              <a:off x="11571024" y="4094877"/>
              <a:ext cx="130644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endParaRPr lang="en-GB" sz="3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45" name="Group 444">
            <a:extLst>
              <a:ext uri="{FF2B5EF4-FFF2-40B4-BE49-F238E27FC236}">
                <a16:creationId xmlns:a16="http://schemas.microsoft.com/office/drawing/2014/main" id="{17C5EB74-FEFE-4779-B1EE-72D0742D242B}"/>
              </a:ext>
            </a:extLst>
          </p:cNvPr>
          <p:cNvGrpSpPr/>
          <p:nvPr/>
        </p:nvGrpSpPr>
        <p:grpSpPr>
          <a:xfrm>
            <a:off x="11548769" y="19925819"/>
            <a:ext cx="2163805" cy="4327190"/>
            <a:chOff x="10769600" y="464102"/>
            <a:chExt cx="2163805" cy="4327190"/>
          </a:xfrm>
        </p:grpSpPr>
        <p:sp>
          <p:nvSpPr>
            <p:cNvPr id="446" name="Arrow: Right 445">
              <a:extLst>
                <a:ext uri="{FF2B5EF4-FFF2-40B4-BE49-F238E27FC236}">
                  <a16:creationId xmlns:a16="http://schemas.microsoft.com/office/drawing/2014/main" id="{D1E0D5D9-407D-4358-8CD7-A85FB6E4BA73}"/>
                </a:ext>
              </a:extLst>
            </p:cNvPr>
            <p:cNvSpPr/>
            <p:nvPr/>
          </p:nvSpPr>
          <p:spPr>
            <a:xfrm>
              <a:off x="10769600" y="2246015"/>
              <a:ext cx="2160776" cy="757949"/>
            </a:xfrm>
            <a:prstGeom prst="rightArrow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47" name="Rectangle 446">
              <a:extLst>
                <a:ext uri="{FF2B5EF4-FFF2-40B4-BE49-F238E27FC236}">
                  <a16:creationId xmlns:a16="http://schemas.microsoft.com/office/drawing/2014/main" id="{97D8B217-9280-4A23-8802-D046B91890CC}"/>
                </a:ext>
              </a:extLst>
            </p:cNvPr>
            <p:cNvSpPr/>
            <p:nvPr/>
          </p:nvSpPr>
          <p:spPr>
            <a:xfrm>
              <a:off x="11248609" y="762001"/>
              <a:ext cx="382270" cy="37382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48" name="Arrow: Right 447">
              <a:extLst>
                <a:ext uri="{FF2B5EF4-FFF2-40B4-BE49-F238E27FC236}">
                  <a16:creationId xmlns:a16="http://schemas.microsoft.com/office/drawing/2014/main" id="{4EAB1E10-41F1-4626-BFE3-7C450D209244}"/>
                </a:ext>
              </a:extLst>
            </p:cNvPr>
            <p:cNvSpPr/>
            <p:nvPr/>
          </p:nvSpPr>
          <p:spPr>
            <a:xfrm>
              <a:off x="11248609" y="3160066"/>
              <a:ext cx="1684796" cy="757949"/>
            </a:xfrm>
            <a:prstGeom prst="rightArrow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49" name="Arrow: Right 448">
              <a:extLst>
                <a:ext uri="{FF2B5EF4-FFF2-40B4-BE49-F238E27FC236}">
                  <a16:creationId xmlns:a16="http://schemas.microsoft.com/office/drawing/2014/main" id="{1134DDB1-9DD7-4245-A044-C762F0DE622F}"/>
                </a:ext>
              </a:extLst>
            </p:cNvPr>
            <p:cNvSpPr/>
            <p:nvPr/>
          </p:nvSpPr>
          <p:spPr>
            <a:xfrm>
              <a:off x="11248609" y="4033343"/>
              <a:ext cx="1684796" cy="757949"/>
            </a:xfrm>
            <a:prstGeom prst="rightArrow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50" name="Arrow: Right 449">
              <a:extLst>
                <a:ext uri="{FF2B5EF4-FFF2-40B4-BE49-F238E27FC236}">
                  <a16:creationId xmlns:a16="http://schemas.microsoft.com/office/drawing/2014/main" id="{3676A666-10D9-4EA1-81DB-1DA18CC78144}"/>
                </a:ext>
              </a:extLst>
            </p:cNvPr>
            <p:cNvSpPr/>
            <p:nvPr/>
          </p:nvSpPr>
          <p:spPr>
            <a:xfrm>
              <a:off x="11238741" y="464102"/>
              <a:ext cx="1684796" cy="757949"/>
            </a:xfrm>
            <a:prstGeom prst="rightArrow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51" name="Arrow: Right 450">
              <a:extLst>
                <a:ext uri="{FF2B5EF4-FFF2-40B4-BE49-F238E27FC236}">
                  <a16:creationId xmlns:a16="http://schemas.microsoft.com/office/drawing/2014/main" id="{043C5C0C-EF97-49E7-808C-349885ADCB33}"/>
                </a:ext>
              </a:extLst>
            </p:cNvPr>
            <p:cNvSpPr/>
            <p:nvPr/>
          </p:nvSpPr>
          <p:spPr>
            <a:xfrm>
              <a:off x="11238741" y="1337379"/>
              <a:ext cx="1684796" cy="757949"/>
            </a:xfrm>
            <a:prstGeom prst="rightArrow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52" name="TextBox 451">
              <a:extLst>
                <a:ext uri="{FF2B5EF4-FFF2-40B4-BE49-F238E27FC236}">
                  <a16:creationId xmlns:a16="http://schemas.microsoft.com/office/drawing/2014/main" id="{66035875-28DC-4A06-AE82-4854749ECF05}"/>
                </a:ext>
              </a:extLst>
            </p:cNvPr>
            <p:cNvSpPr txBox="1"/>
            <p:nvPr/>
          </p:nvSpPr>
          <p:spPr>
            <a:xfrm>
              <a:off x="11590789" y="550688"/>
              <a:ext cx="126691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</a:p>
          </p:txBody>
        </p:sp>
        <p:sp>
          <p:nvSpPr>
            <p:cNvPr id="453" name="TextBox 452">
              <a:extLst>
                <a:ext uri="{FF2B5EF4-FFF2-40B4-BE49-F238E27FC236}">
                  <a16:creationId xmlns:a16="http://schemas.microsoft.com/office/drawing/2014/main" id="{C5A9AEFC-9F39-41C2-94F8-B016AC264C20}"/>
                </a:ext>
              </a:extLst>
            </p:cNvPr>
            <p:cNvSpPr txBox="1"/>
            <p:nvPr/>
          </p:nvSpPr>
          <p:spPr>
            <a:xfrm>
              <a:off x="11586687" y="1412724"/>
              <a:ext cx="91158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454" name="TextBox 453">
              <a:extLst>
                <a:ext uri="{FF2B5EF4-FFF2-40B4-BE49-F238E27FC236}">
                  <a16:creationId xmlns:a16="http://schemas.microsoft.com/office/drawing/2014/main" id="{B17E6301-CF29-49BC-BEC5-FD59DF075C7D}"/>
                </a:ext>
              </a:extLst>
            </p:cNvPr>
            <p:cNvSpPr txBox="1"/>
            <p:nvPr/>
          </p:nvSpPr>
          <p:spPr>
            <a:xfrm>
              <a:off x="11590789" y="2332601"/>
              <a:ext cx="126691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455" name="TextBox 454">
              <a:extLst>
                <a:ext uri="{FF2B5EF4-FFF2-40B4-BE49-F238E27FC236}">
                  <a16:creationId xmlns:a16="http://schemas.microsoft.com/office/drawing/2014/main" id="{9F22E9FC-EDAD-4FB5-B78D-F23F8355D6CA}"/>
                </a:ext>
              </a:extLst>
            </p:cNvPr>
            <p:cNvSpPr txBox="1"/>
            <p:nvPr/>
          </p:nvSpPr>
          <p:spPr>
            <a:xfrm>
              <a:off x="11456666" y="3202086"/>
              <a:ext cx="130644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GB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r>
                <a:rPr lang="en-GB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+ </a:t>
              </a:r>
              <a:r>
                <a:rPr lang="en-GB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r>
                <a:rPr lang="en-GB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456" name="TextBox 455">
              <a:extLst>
                <a:ext uri="{FF2B5EF4-FFF2-40B4-BE49-F238E27FC236}">
                  <a16:creationId xmlns:a16="http://schemas.microsoft.com/office/drawing/2014/main" id="{3437F177-7C3D-4590-BE9D-E5A14F99B154}"/>
                </a:ext>
              </a:extLst>
            </p:cNvPr>
            <p:cNvSpPr txBox="1"/>
            <p:nvPr/>
          </p:nvSpPr>
          <p:spPr>
            <a:xfrm>
              <a:off x="11571024" y="4094877"/>
              <a:ext cx="130644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endParaRPr lang="en-GB" sz="3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63011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150</TotalTime>
  <Words>75</Words>
  <Application>Microsoft Office PowerPoint</Application>
  <PresentationFormat>Custom</PresentationFormat>
  <Paragraphs>49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Equation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</dc:creator>
  <cp:lastModifiedBy>Thomas</cp:lastModifiedBy>
  <cp:revision>14</cp:revision>
  <dcterms:created xsi:type="dcterms:W3CDTF">2021-05-08T15:38:02Z</dcterms:created>
  <dcterms:modified xsi:type="dcterms:W3CDTF">2021-05-10T11:53:32Z</dcterms:modified>
</cp:coreProperties>
</file>