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6" r:id="rId2"/>
    <p:sldId id="257" r:id="rId3"/>
    <p:sldId id="264" r:id="rId4"/>
    <p:sldId id="265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8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mac:Documents:publications:ongoing:the%20evolution%20of%20cognition%20-%20special%20issue%20of%20Philosophical%20Transactions:Cartella%20di%20lavoro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mac:Documents:publications:ongoing:the%20evolution%20of%20cognition%20-%20special%20issue%20of%20Philosophical%20Transactions:Cartella%20di%20lavo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PRIOR</c:v>
                </c:pt>
              </c:strCache>
            </c:strRef>
          </c:tx>
          <c:marker>
            <c:symbol val="none"/>
          </c:marker>
          <c:val>
            <c:numRef>
              <c:f>Foglio1!$B$1:$U$1</c:f>
              <c:numCache>
                <c:formatCode>General</c:formatCode>
                <c:ptCount val="20"/>
                <c:pt idx="0">
                  <c:v>37.0</c:v>
                </c:pt>
                <c:pt idx="1">
                  <c:v>37.0</c:v>
                </c:pt>
                <c:pt idx="2">
                  <c:v>37.0</c:v>
                </c:pt>
                <c:pt idx="3">
                  <c:v>37.0</c:v>
                </c:pt>
                <c:pt idx="4">
                  <c:v>37.0</c:v>
                </c:pt>
                <c:pt idx="5">
                  <c:v>37.0</c:v>
                </c:pt>
                <c:pt idx="6">
                  <c:v>37.0</c:v>
                </c:pt>
                <c:pt idx="7">
                  <c:v>37.0</c:v>
                </c:pt>
                <c:pt idx="8">
                  <c:v>37.0</c:v>
                </c:pt>
                <c:pt idx="9">
                  <c:v>37.0</c:v>
                </c:pt>
                <c:pt idx="10">
                  <c:v>37.0</c:v>
                </c:pt>
                <c:pt idx="11">
                  <c:v>37.0</c:v>
                </c:pt>
                <c:pt idx="12">
                  <c:v>37.0</c:v>
                </c:pt>
                <c:pt idx="13">
                  <c:v>37.0</c:v>
                </c:pt>
                <c:pt idx="14">
                  <c:v>37.0</c:v>
                </c:pt>
                <c:pt idx="15">
                  <c:v>37.0</c:v>
                </c:pt>
                <c:pt idx="16">
                  <c:v>37.0</c:v>
                </c:pt>
                <c:pt idx="17">
                  <c:v>37.0</c:v>
                </c:pt>
                <c:pt idx="18">
                  <c:v>37.0</c:v>
                </c:pt>
                <c:pt idx="19">
                  <c:v>37.0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Foglio1!$A$2</c:f>
              <c:strCache>
                <c:ptCount val="1"/>
                <c:pt idx="0">
                  <c:v>OBSERVATION</c:v>
                </c:pt>
              </c:strCache>
            </c:strRef>
          </c:tx>
          <c:marker>
            <c:symbol val="none"/>
          </c:marker>
          <c:val>
            <c:numRef>
              <c:f>Foglio1!$B$2:$U$2</c:f>
              <c:numCache>
                <c:formatCode>General</c:formatCode>
                <c:ptCount val="20"/>
                <c:pt idx="0">
                  <c:v>37.1</c:v>
                </c:pt>
                <c:pt idx="1">
                  <c:v>37.1</c:v>
                </c:pt>
                <c:pt idx="2">
                  <c:v>37.1</c:v>
                </c:pt>
                <c:pt idx="3">
                  <c:v>37.2</c:v>
                </c:pt>
                <c:pt idx="4">
                  <c:v>37.3</c:v>
                </c:pt>
                <c:pt idx="5">
                  <c:v>37.4</c:v>
                </c:pt>
                <c:pt idx="6">
                  <c:v>37.5</c:v>
                </c:pt>
                <c:pt idx="7">
                  <c:v>37.6</c:v>
                </c:pt>
                <c:pt idx="8">
                  <c:v>37.7</c:v>
                </c:pt>
                <c:pt idx="9">
                  <c:v>37.8</c:v>
                </c:pt>
                <c:pt idx="10">
                  <c:v>37.9</c:v>
                </c:pt>
                <c:pt idx="11">
                  <c:v>38.0</c:v>
                </c:pt>
                <c:pt idx="12">
                  <c:v>37.5</c:v>
                </c:pt>
                <c:pt idx="13">
                  <c:v>37.3</c:v>
                </c:pt>
                <c:pt idx="14">
                  <c:v>37.1</c:v>
                </c:pt>
                <c:pt idx="15">
                  <c:v>37.1</c:v>
                </c:pt>
                <c:pt idx="16">
                  <c:v>37.1</c:v>
                </c:pt>
                <c:pt idx="17">
                  <c:v>37.1</c:v>
                </c:pt>
                <c:pt idx="18">
                  <c:v>37.1</c:v>
                </c:pt>
                <c:pt idx="19">
                  <c:v>37.1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Foglio1!$A$3</c:f>
              <c:strCache>
                <c:ptCount val="1"/>
                <c:pt idx="0">
                  <c:v>POSTERIOR</c:v>
                </c:pt>
              </c:strCache>
            </c:strRef>
          </c:tx>
          <c:marker>
            <c:symbol val="none"/>
          </c:marker>
          <c:val>
            <c:numRef>
              <c:f>Foglio1!$B$3:$U$3</c:f>
              <c:numCache>
                <c:formatCode>General</c:formatCode>
                <c:ptCount val="20"/>
                <c:pt idx="0">
                  <c:v>37.05</c:v>
                </c:pt>
                <c:pt idx="1">
                  <c:v>37.05</c:v>
                </c:pt>
                <c:pt idx="2">
                  <c:v>37.05</c:v>
                </c:pt>
                <c:pt idx="3">
                  <c:v>37.1</c:v>
                </c:pt>
                <c:pt idx="4">
                  <c:v>37.15</c:v>
                </c:pt>
                <c:pt idx="5">
                  <c:v>37.2</c:v>
                </c:pt>
                <c:pt idx="6">
                  <c:v>37.25</c:v>
                </c:pt>
                <c:pt idx="7">
                  <c:v>37.3</c:v>
                </c:pt>
                <c:pt idx="8">
                  <c:v>37.35</c:v>
                </c:pt>
                <c:pt idx="9">
                  <c:v>37.4</c:v>
                </c:pt>
                <c:pt idx="10">
                  <c:v>37.45</c:v>
                </c:pt>
                <c:pt idx="11">
                  <c:v>37.5</c:v>
                </c:pt>
                <c:pt idx="12">
                  <c:v>37.25</c:v>
                </c:pt>
                <c:pt idx="13">
                  <c:v>37.15</c:v>
                </c:pt>
                <c:pt idx="14">
                  <c:v>37.05</c:v>
                </c:pt>
                <c:pt idx="15">
                  <c:v>37.05</c:v>
                </c:pt>
                <c:pt idx="16">
                  <c:v>37.05</c:v>
                </c:pt>
                <c:pt idx="17">
                  <c:v>37.05</c:v>
                </c:pt>
                <c:pt idx="18">
                  <c:v>37.05</c:v>
                </c:pt>
                <c:pt idx="19">
                  <c:v>37.05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628456"/>
        <c:axId val="-2129174632"/>
      </c:lineChart>
      <c:catAx>
        <c:axId val="-21236284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174632"/>
        <c:crosses val="autoZero"/>
        <c:auto val="1"/>
        <c:lblAlgn val="ctr"/>
        <c:lblOffset val="100"/>
        <c:noMultiLvlLbl val="0"/>
      </c:catAx>
      <c:valAx>
        <c:axId val="-2129174632"/>
        <c:scaling>
          <c:orientation val="minMax"/>
          <c:min val="36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628456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it-IT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Foglio1!$A$4</c:f>
              <c:strCache>
                <c:ptCount val="1"/>
                <c:pt idx="0">
                  <c:v>AUTON ACTION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Foglio1!$B$4:$U$4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0.5</c:v>
                </c:pt>
                <c:pt idx="10">
                  <c:v>0.8</c:v>
                </c:pt>
                <c:pt idx="11">
                  <c:v>1.0</c:v>
                </c:pt>
                <c:pt idx="12">
                  <c:v>0.6</c:v>
                </c:pt>
                <c:pt idx="13">
                  <c:v>0.3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560920"/>
        <c:axId val="-2123557976"/>
      </c:lineChart>
      <c:catAx>
        <c:axId val="-2123560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557976"/>
        <c:crosses val="autoZero"/>
        <c:auto val="1"/>
        <c:lblAlgn val="ctr"/>
        <c:lblOffset val="100"/>
        <c:noMultiLvlLbl val="0"/>
      </c:catAx>
      <c:valAx>
        <c:axId val="-2123557976"/>
        <c:scaling>
          <c:orientation val="minMax"/>
          <c:max val="1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560920"/>
        <c:crosses val="autoZero"/>
        <c:crossBetween val="between"/>
        <c:majorUnit val="0.2"/>
        <c:minorUnit val="0.01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25F40-1827-E144-94B3-C5082DA2CE78}" type="datetimeFigureOut">
              <a:t>19/05/21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6770-1CB1-3641-9F41-283F4C1BBB6C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29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E6770-1CB1-3641-9F41-283F4C1BBB6C}" type="slidenum"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76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5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43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8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63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01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77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85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9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5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60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9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0362-0022-DF41-9DED-5784B9909CE5}" type="datetimeFigureOut">
              <a:rPr lang="it-IT" smtClean="0"/>
              <a:t>19/05/21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9C91-9F92-0D4D-A42A-13E62AAB37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0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microsoft.com/office/2007/relationships/hdphoto" Target="../media/hdphoto2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image" Target="../media/image4.png"/><Relationship Id="rId10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703490" y="2661338"/>
            <a:ext cx="1955000" cy="414502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Times New Roman"/>
                <a:cs typeface="Times New Roman"/>
              </a:rPr>
              <a:t>DISCREPANCY</a:t>
            </a:r>
          </a:p>
        </p:txBody>
      </p:sp>
      <p:cxnSp>
        <p:nvCxnSpPr>
          <p:cNvPr id="4" name="Connettore 7 3"/>
          <p:cNvCxnSpPr>
            <a:cxnSpLocks/>
            <a:endCxn id="3" idx="0"/>
          </p:cNvCxnSpPr>
          <p:nvPr/>
        </p:nvCxnSpPr>
        <p:spPr>
          <a:xfrm rot="16200000" flipH="1">
            <a:off x="3173312" y="1153660"/>
            <a:ext cx="364658" cy="2650698"/>
          </a:xfrm>
          <a:prstGeom prst="curvedConnector3">
            <a:avLst>
              <a:gd name="adj1" fmla="val -214536"/>
            </a:avLst>
          </a:prstGeom>
          <a:ln w="19050">
            <a:solidFill>
              <a:srgbClr val="00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7 4"/>
          <p:cNvCxnSpPr>
            <a:cxnSpLocks/>
            <a:endCxn id="3" idx="0"/>
          </p:cNvCxnSpPr>
          <p:nvPr/>
        </p:nvCxnSpPr>
        <p:spPr>
          <a:xfrm rot="16200000" flipH="1" flipV="1">
            <a:off x="5829684" y="1162354"/>
            <a:ext cx="350289" cy="2647677"/>
          </a:xfrm>
          <a:prstGeom prst="curvedConnector3">
            <a:avLst>
              <a:gd name="adj1" fmla="val -224787"/>
            </a:avLst>
          </a:prstGeom>
          <a:ln w="19050">
            <a:solidFill>
              <a:srgbClr val="00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754059" y="1103128"/>
            <a:ext cx="112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prediction</a:t>
            </a:r>
            <a:endParaRPr lang="it-IT" i="1" dirty="0">
              <a:latin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67455" y="112796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observation</a:t>
            </a:r>
            <a:endParaRPr lang="it-IT" i="1" dirty="0">
              <a:latin typeface="Times New Roman"/>
              <a:cs typeface="Times New Roman"/>
            </a:endParaRPr>
          </a:p>
        </p:txBody>
      </p:sp>
      <p:cxnSp>
        <p:nvCxnSpPr>
          <p:cNvPr id="8" name="Connettore 7 7"/>
          <p:cNvCxnSpPr>
            <a:cxnSpLocks/>
            <a:stCxn id="3" idx="2"/>
          </p:cNvCxnSpPr>
          <p:nvPr/>
        </p:nvCxnSpPr>
        <p:spPr>
          <a:xfrm rot="5400000">
            <a:off x="3185672" y="1920460"/>
            <a:ext cx="339939" cy="2650698"/>
          </a:xfrm>
          <a:prstGeom prst="curvedConnector3">
            <a:avLst>
              <a:gd name="adj1" fmla="val 330136"/>
            </a:avLst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7 8"/>
          <p:cNvCxnSpPr>
            <a:stCxn id="3" idx="2"/>
          </p:cNvCxnSpPr>
          <p:nvPr/>
        </p:nvCxnSpPr>
        <p:spPr>
          <a:xfrm rot="16200000" flipH="1">
            <a:off x="5825934" y="1930895"/>
            <a:ext cx="357789" cy="2647677"/>
          </a:xfrm>
          <a:prstGeom prst="curvedConnector3">
            <a:avLst>
              <a:gd name="adj1" fmla="val 314394"/>
            </a:avLst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481142" y="4207272"/>
            <a:ext cx="167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perception: change beliefs</a:t>
            </a:r>
            <a:endParaRPr lang="it-IT" i="1" dirty="0">
              <a:latin typeface="Times New Roman"/>
              <a:cs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19690" y="4207272"/>
            <a:ext cx="217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action: </a:t>
            </a:r>
          </a:p>
          <a:p>
            <a:pPr algn="ctr"/>
            <a:r>
              <a:rPr lang="en-GB" i="1" dirty="0">
                <a:latin typeface="Times New Roman"/>
                <a:cs typeface="Times New Roman"/>
              </a:rPr>
              <a:t>change world</a:t>
            </a:r>
            <a:endParaRPr lang="it-IT" i="1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27">
            <a:extLst>
              <a:ext uri="{FF2B5EF4-FFF2-40B4-BE49-F238E27FC236}">
                <a16:creationId xmlns:a16="http://schemas.microsoft.com/office/drawing/2014/main" xmlns="" id="{88FFC967-67E7-4D70-8E23-2A58FA2F5F1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680990" y="2566118"/>
            <a:ext cx="0" cy="952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75727"/>
              </p:ext>
            </p:extLst>
          </p:nvPr>
        </p:nvGraphicFramePr>
        <p:xfrm>
          <a:off x="716714" y="5837212"/>
          <a:ext cx="10064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" name="Equation" r:id="rId3" imgW="622080" imgH="203040" progId="Equation.3">
                  <p:embed/>
                </p:oleObj>
              </mc:Choice>
              <mc:Fallback>
                <p:oleObj name="Equation" r:id="rId3" imgW="622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714" y="5837212"/>
                        <a:ext cx="1006475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03891"/>
              </p:ext>
            </p:extLst>
          </p:nvPr>
        </p:nvGraphicFramePr>
        <p:xfrm>
          <a:off x="5531669" y="5674601"/>
          <a:ext cx="9667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" name="Equation" r:id="rId5" imgW="596900" imgH="393700" progId="Equation.3">
                  <p:embed/>
                </p:oleObj>
              </mc:Choice>
              <mc:Fallback>
                <p:oleObj name="Equation" r:id="rId5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1669" y="5674601"/>
                        <a:ext cx="9667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24720"/>
              </p:ext>
            </p:extLst>
          </p:nvPr>
        </p:nvGraphicFramePr>
        <p:xfrm>
          <a:off x="2318227" y="5612689"/>
          <a:ext cx="20161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" name="Equation" r:id="rId7" imgW="1244600" imgH="431800" progId="Equation.3">
                  <p:embed/>
                </p:oleObj>
              </mc:Choice>
              <mc:Fallback>
                <p:oleObj name="Equation" r:id="rId7" imgW="1244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8227" y="5612689"/>
                        <a:ext cx="2016125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/>
          <p:cNvCxnSpPr>
            <a:stCxn id="10" idx="2"/>
            <a:endCxn id="17" idx="0"/>
          </p:cNvCxnSpPr>
          <p:nvPr/>
        </p:nvCxnSpPr>
        <p:spPr>
          <a:xfrm>
            <a:off x="3316585" y="4853603"/>
            <a:ext cx="9704" cy="75908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1" idx="2"/>
            <a:endCxn id="16" idx="0"/>
          </p:cNvCxnSpPr>
          <p:nvPr/>
        </p:nvCxnSpPr>
        <p:spPr>
          <a:xfrm>
            <a:off x="6004809" y="4853603"/>
            <a:ext cx="10254" cy="8209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573801" y="5376333"/>
            <a:ext cx="6259377" cy="108268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73801" y="1161774"/>
            <a:ext cx="46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(A)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73801" y="5326717"/>
            <a:ext cx="45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(B)</a:t>
            </a:r>
            <a:endParaRPr lang="it-IT" b="1" dirty="0"/>
          </a:p>
        </p:txBody>
      </p:sp>
      <p:sp>
        <p:nvSpPr>
          <p:cNvPr id="26" name="Rettangolo 25"/>
          <p:cNvSpPr/>
          <p:nvPr/>
        </p:nvSpPr>
        <p:spPr>
          <a:xfrm>
            <a:off x="573801" y="6420353"/>
            <a:ext cx="625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/>
                <a:cs typeface="Times New Roman"/>
              </a:rPr>
              <a:t>variational free energy</a:t>
            </a:r>
            <a:endParaRPr lang="it-IT" i="1" dirty="0">
              <a:latin typeface="Times New Roman"/>
              <a:cs typeface="Times New Roman"/>
            </a:endParaRPr>
          </a:p>
        </p:txBody>
      </p:sp>
      <p:pic>
        <p:nvPicPr>
          <p:cNvPr id="21" name="Immagine 20" descr="Man-Head-Silhouette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2961" y="2283109"/>
            <a:ext cx="1006484" cy="1150519"/>
          </a:xfrm>
          <a:prstGeom prst="rect">
            <a:avLst/>
          </a:prstGeom>
        </p:spPr>
      </p:pic>
      <p:pic>
        <p:nvPicPr>
          <p:cNvPr id="22" name="Immagine 21" descr="internet-web-browser.p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6" y="2311047"/>
            <a:ext cx="1138181" cy="11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xmlns="" id="{35EC2F10-6131-43A4-8374-8ABA97BF80CA}"/>
              </a:ext>
            </a:extLst>
          </p:cNvPr>
          <p:cNvSpPr/>
          <p:nvPr/>
        </p:nvSpPr>
        <p:spPr>
          <a:xfrm>
            <a:off x="4894198" y="2419894"/>
            <a:ext cx="2887133" cy="23876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xmlns="" id="{FC1E653F-6BD8-4463-A99D-F79AD895FCF9}"/>
              </a:ext>
            </a:extLst>
          </p:cNvPr>
          <p:cNvSpPr/>
          <p:nvPr/>
        </p:nvSpPr>
        <p:spPr>
          <a:xfrm>
            <a:off x="1752273" y="2419895"/>
            <a:ext cx="2738452" cy="16631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magine 26" descr="Man-Head-Silhouett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6829" y="3622894"/>
            <a:ext cx="1006484" cy="1150519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4245681" y="2776786"/>
            <a:ext cx="914400" cy="9144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Ovale 8"/>
          <p:cNvSpPr/>
          <p:nvPr/>
        </p:nvSpPr>
        <p:spPr>
          <a:xfrm>
            <a:off x="5062743" y="3771046"/>
            <a:ext cx="914400" cy="9144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0" name="Ovale 9"/>
          <p:cNvSpPr/>
          <p:nvPr/>
        </p:nvSpPr>
        <p:spPr>
          <a:xfrm>
            <a:off x="5824438" y="2785253"/>
            <a:ext cx="914400" cy="9144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</a:p>
        </p:txBody>
      </p:sp>
      <p:sp>
        <p:nvSpPr>
          <p:cNvPr id="11" name="Ovale 10"/>
          <p:cNvSpPr/>
          <p:nvPr/>
        </p:nvSpPr>
        <p:spPr>
          <a:xfrm>
            <a:off x="2678207" y="2785253"/>
            <a:ext cx="914400" cy="91440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Connettore 7 11"/>
          <p:cNvCxnSpPr>
            <a:cxnSpLocks/>
            <a:stCxn id="11" idx="6"/>
            <a:endCxn id="8" idx="2"/>
          </p:cNvCxnSpPr>
          <p:nvPr/>
        </p:nvCxnSpPr>
        <p:spPr>
          <a:xfrm flipV="1">
            <a:off x="3592607" y="3233986"/>
            <a:ext cx="653074" cy="8467"/>
          </a:xfrm>
          <a:prstGeom prst="curved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7 12"/>
          <p:cNvCxnSpPr>
            <a:cxnSpLocks/>
            <a:endCxn id="9" idx="3"/>
          </p:cNvCxnSpPr>
          <p:nvPr/>
        </p:nvCxnSpPr>
        <p:spPr>
          <a:xfrm rot="5400000" flipH="1" flipV="1">
            <a:off x="3513958" y="3093541"/>
            <a:ext cx="224701" cy="3140690"/>
          </a:xfrm>
          <a:prstGeom prst="curvedConnector3">
            <a:avLst>
              <a:gd name="adj1" fmla="val -101735"/>
            </a:avLst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7 13"/>
          <p:cNvCxnSpPr>
            <a:cxnSpLocks/>
            <a:stCxn id="9" idx="6"/>
            <a:endCxn id="10" idx="4"/>
          </p:cNvCxnSpPr>
          <p:nvPr/>
        </p:nvCxnSpPr>
        <p:spPr>
          <a:xfrm flipV="1">
            <a:off x="5977143" y="3699653"/>
            <a:ext cx="304495" cy="528593"/>
          </a:xfrm>
          <a:prstGeom prst="curvedConnector2">
            <a:avLst/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7 14"/>
          <p:cNvCxnSpPr>
            <a:cxnSpLocks/>
            <a:stCxn id="10" idx="2"/>
            <a:endCxn id="8" idx="6"/>
          </p:cNvCxnSpPr>
          <p:nvPr/>
        </p:nvCxnSpPr>
        <p:spPr>
          <a:xfrm rot="10800000">
            <a:off x="5160082" y="3233987"/>
            <a:ext cx="664357" cy="8467"/>
          </a:xfrm>
          <a:prstGeom prst="curved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5481963" y="2419895"/>
            <a:ext cx="159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Times New Roman"/>
                <a:cs typeface="Times New Roman"/>
              </a:rPr>
              <a:t>hidden state</a:t>
            </a:r>
            <a:endParaRPr lang="it-IT" i="1" dirty="0">
              <a:latin typeface="Times New Roman"/>
              <a:cs typeface="Times New Roman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68574" y="4438164"/>
            <a:ext cx="91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action</a:t>
            </a:r>
            <a:endParaRPr lang="it-IT" i="1" dirty="0">
              <a:latin typeface="Times New Roman"/>
              <a:cs typeface="Times New Roman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526613" y="4090141"/>
            <a:ext cx="134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Times New Roman"/>
                <a:cs typeface="Times New Roman"/>
              </a:rPr>
              <a:t>observation</a:t>
            </a:r>
            <a:endParaRPr lang="it-IT" i="1" dirty="0">
              <a:latin typeface="Times New Roman"/>
              <a:cs typeface="Times New Roman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67383" y="3800300"/>
            <a:ext cx="106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Times New Roman"/>
                <a:cs typeface="Times New Roman"/>
              </a:rPr>
              <a:t>inferred state </a:t>
            </a:r>
            <a:endParaRPr lang="it-IT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ttangolo 16">
            <a:extLst>
              <a:ext uri="{FF2B5EF4-FFF2-40B4-BE49-F238E27FC236}">
                <a16:creationId xmlns:a16="http://schemas.microsoft.com/office/drawing/2014/main" xmlns="" id="{E9CE7C53-3C5A-4203-9586-FD636AD9E2DE}"/>
              </a:ext>
            </a:extLst>
          </p:cNvPr>
          <p:cNvSpPr/>
          <p:nvPr/>
        </p:nvSpPr>
        <p:spPr>
          <a:xfrm>
            <a:off x="1752273" y="2050562"/>
            <a:ext cx="273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/>
                <a:cs typeface="Times New Roman"/>
              </a:rPr>
              <a:t>GENERATIVE MODEL</a:t>
            </a:r>
            <a:endParaRPr lang="it-IT" b="1" dirty="0">
              <a:latin typeface="Times New Roman"/>
              <a:cs typeface="Times New Roman"/>
            </a:endParaRPr>
          </a:p>
        </p:txBody>
      </p:sp>
      <p:sp>
        <p:nvSpPr>
          <p:cNvPr id="23" name="Rettangolo 16">
            <a:extLst>
              <a:ext uri="{FF2B5EF4-FFF2-40B4-BE49-F238E27FC236}">
                <a16:creationId xmlns:a16="http://schemas.microsoft.com/office/drawing/2014/main" xmlns="" id="{B3427001-E747-4AD3-AB31-11CB3933ACAE}"/>
              </a:ext>
            </a:extLst>
          </p:cNvPr>
          <p:cNvSpPr/>
          <p:nvPr/>
        </p:nvSpPr>
        <p:spPr>
          <a:xfrm>
            <a:off x="4894198" y="2050562"/>
            <a:ext cx="288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/>
                <a:cs typeface="Times New Roman"/>
              </a:rPr>
              <a:t>GENERATIVE PROCESS</a:t>
            </a:r>
            <a:endParaRPr lang="it-IT" b="1" dirty="0">
              <a:latin typeface="Times New Roman"/>
              <a:cs typeface="Times New Roman"/>
            </a:endParaRPr>
          </a:p>
        </p:txBody>
      </p:sp>
      <p:cxnSp>
        <p:nvCxnSpPr>
          <p:cNvPr id="24" name="Connettore 7 9">
            <a:extLst>
              <a:ext uri="{FF2B5EF4-FFF2-40B4-BE49-F238E27FC236}">
                <a16:creationId xmlns:a16="http://schemas.microsoft.com/office/drawing/2014/main" xmlns="" id="{A212C2C6-FFCA-4B43-A0D1-B660F470E159}"/>
              </a:ext>
            </a:extLst>
          </p:cNvPr>
          <p:cNvCxnSpPr>
            <a:cxnSpLocks/>
            <a:stCxn id="8" idx="4"/>
          </p:cNvCxnSpPr>
          <p:nvPr/>
        </p:nvCxnSpPr>
        <p:spPr>
          <a:xfrm rot="5400000">
            <a:off x="3380347" y="2894152"/>
            <a:ext cx="525501" cy="2119568"/>
          </a:xfrm>
          <a:prstGeom prst="curvedConnector2">
            <a:avLst/>
          </a:prstGeom>
          <a:ln w="19050"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13">
            <a:extLst>
              <a:ext uri="{FF2B5EF4-FFF2-40B4-BE49-F238E27FC236}">
                <a16:creationId xmlns:a16="http://schemas.microsoft.com/office/drawing/2014/main" xmlns="" id="{DD7EF055-2B5F-4C9E-A8EC-306FCA981BAB}"/>
              </a:ext>
            </a:extLst>
          </p:cNvPr>
          <p:cNvSpPr/>
          <p:nvPr/>
        </p:nvSpPr>
        <p:spPr>
          <a:xfrm>
            <a:off x="2248580" y="2419894"/>
            <a:ext cx="1783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Times New Roman"/>
                <a:cs typeface="Times New Roman"/>
              </a:rPr>
              <a:t>hidden state </a:t>
            </a:r>
            <a:endParaRPr lang="it-IT" i="1" dirty="0">
              <a:latin typeface="Times New Roman"/>
              <a:cs typeface="Times New Roman"/>
            </a:endParaRPr>
          </a:p>
        </p:txBody>
      </p:sp>
      <p:pic>
        <p:nvPicPr>
          <p:cNvPr id="25" name="Immagine 24" descr="internet-web-browser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33" y="3982444"/>
            <a:ext cx="1138181" cy="11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sellaDiTesto 105"/>
          <p:cNvSpPr txBox="1"/>
          <p:nvPr/>
        </p:nvSpPr>
        <p:spPr>
          <a:xfrm>
            <a:off x="228839" y="719963"/>
            <a:ext cx="56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(A)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2402089" y="719963"/>
            <a:ext cx="54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(B)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6408747" y="719963"/>
            <a:ext cx="5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(C)</a:t>
            </a:r>
          </a:p>
        </p:txBody>
      </p:sp>
      <p:graphicFrame>
        <p:nvGraphicFramePr>
          <p:cNvPr id="104" name="Grafico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370581"/>
              </p:ext>
            </p:extLst>
          </p:nvPr>
        </p:nvGraphicFramePr>
        <p:xfrm>
          <a:off x="2414819" y="1364346"/>
          <a:ext cx="3749355" cy="220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Grafico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10419"/>
              </p:ext>
            </p:extLst>
          </p:nvPr>
        </p:nvGraphicFramePr>
        <p:xfrm>
          <a:off x="2460439" y="3533403"/>
          <a:ext cx="3776213" cy="137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7" name="Group 433">
            <a:extLst>
              <a:ext uri="{FF2B5EF4-FFF2-40B4-BE49-F238E27FC236}">
                <a16:creationId xmlns="" xmlns:a16="http://schemas.microsoft.com/office/drawing/2014/main" id="{AD964AFA-4007-49A5-936F-DF60C7034AC7}"/>
              </a:ext>
            </a:extLst>
          </p:cNvPr>
          <p:cNvGrpSpPr/>
          <p:nvPr/>
        </p:nvGrpSpPr>
        <p:grpSpPr>
          <a:xfrm>
            <a:off x="243525" y="1351330"/>
            <a:ext cx="2232148" cy="4218588"/>
            <a:chOff x="1081941" y="1675068"/>
            <a:chExt cx="2160776" cy="4218588"/>
          </a:xfrm>
        </p:grpSpPr>
        <p:grpSp>
          <p:nvGrpSpPr>
            <p:cNvPr id="128" name="Group 528">
              <a:extLst>
                <a:ext uri="{FF2B5EF4-FFF2-40B4-BE49-F238E27FC236}">
                  <a16:creationId xmlns="" xmlns:a16="http://schemas.microsoft.com/office/drawing/2014/main" id="{76FE8012-B0F0-49C8-99D4-39AC35A87BCF}"/>
                </a:ext>
              </a:extLst>
            </p:cNvPr>
            <p:cNvGrpSpPr/>
            <p:nvPr/>
          </p:nvGrpSpPr>
          <p:grpSpPr>
            <a:xfrm>
              <a:off x="1976436" y="1675068"/>
              <a:ext cx="527051" cy="3339590"/>
              <a:chOff x="1976436" y="1675068"/>
              <a:chExt cx="527051" cy="3339590"/>
            </a:xfrm>
          </p:grpSpPr>
          <p:grpSp>
            <p:nvGrpSpPr>
              <p:cNvPr id="130" name="Group 530">
                <a:extLst>
                  <a:ext uri="{FF2B5EF4-FFF2-40B4-BE49-F238E27FC236}">
                    <a16:creationId xmlns="" xmlns:a16="http://schemas.microsoft.com/office/drawing/2014/main" id="{31419D89-3FEE-465D-ADD8-C5F1652B2DA8}"/>
                  </a:ext>
                </a:extLst>
              </p:cNvPr>
              <p:cNvGrpSpPr/>
              <p:nvPr/>
            </p:nvGrpSpPr>
            <p:grpSpPr>
              <a:xfrm>
                <a:off x="1976436" y="1675068"/>
                <a:ext cx="514351" cy="1518982"/>
                <a:chOff x="1981200" y="1910080"/>
                <a:chExt cx="434772" cy="1283970"/>
              </a:xfrm>
            </p:grpSpPr>
            <p:sp>
              <p:nvSpPr>
                <p:cNvPr id="139" name="Oval 539">
                  <a:extLst>
                    <a:ext uri="{FF2B5EF4-FFF2-40B4-BE49-F238E27FC236}">
                      <a16:creationId xmlns="" xmlns:a16="http://schemas.microsoft.com/office/drawing/2014/main" id="{B2D9015E-4652-43F7-8F36-0FB5C30838D3}"/>
                    </a:ext>
                  </a:extLst>
                </p:cNvPr>
                <p:cNvSpPr/>
                <p:nvPr/>
              </p:nvSpPr>
              <p:spPr>
                <a:xfrm>
                  <a:off x="1981200" y="1910080"/>
                  <a:ext cx="434772" cy="42672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40" name="Oval 540">
                  <a:extLst>
                    <a:ext uri="{FF2B5EF4-FFF2-40B4-BE49-F238E27FC236}">
                      <a16:creationId xmlns="" xmlns:a16="http://schemas.microsoft.com/office/drawing/2014/main" id="{0728D1AC-0088-42BC-A46D-07042FF8C99D}"/>
                    </a:ext>
                  </a:extLst>
                </p:cNvPr>
                <p:cNvSpPr/>
                <p:nvPr/>
              </p:nvSpPr>
              <p:spPr>
                <a:xfrm>
                  <a:off x="1981200" y="2767330"/>
                  <a:ext cx="426720" cy="426720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cxnSp>
              <p:nvCxnSpPr>
                <p:cNvPr id="141" name="Straight Arrow Connector 541">
                  <a:extLst>
                    <a:ext uri="{FF2B5EF4-FFF2-40B4-BE49-F238E27FC236}">
                      <a16:creationId xmlns="" xmlns:a16="http://schemas.microsoft.com/office/drawing/2014/main" id="{7A8BEF34-C967-4833-9329-60AE042253BA}"/>
                    </a:ext>
                  </a:extLst>
                </p:cNvPr>
                <p:cNvCxnSpPr>
                  <a:cxnSpLocks/>
                  <a:stCxn id="139" idx="4"/>
                  <a:endCxn id="140" idx="0"/>
                </p:cNvCxnSpPr>
                <p:nvPr/>
              </p:nvCxnSpPr>
              <p:spPr>
                <a:xfrm flipH="1">
                  <a:off x="2194560" y="2336800"/>
                  <a:ext cx="4026" cy="430530"/>
                </a:xfrm>
                <a:prstGeom prst="straightConnector1">
                  <a:avLst/>
                </a:prstGeom>
                <a:ln w="28575">
                  <a:solidFill>
                    <a:srgbClr val="2F528F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Oval 531">
                <a:extLst>
                  <a:ext uri="{FF2B5EF4-FFF2-40B4-BE49-F238E27FC236}">
                    <a16:creationId xmlns="" xmlns:a16="http://schemas.microsoft.com/office/drawing/2014/main" id="{C77D42B5-F3A2-4688-A0BA-F3E329EB5342}"/>
                  </a:ext>
                </a:extLst>
              </p:cNvPr>
              <p:cNvSpPr/>
              <p:nvPr/>
            </p:nvSpPr>
            <p:spPr>
              <a:xfrm>
                <a:off x="1976436" y="4500307"/>
                <a:ext cx="514351" cy="514351"/>
              </a:xfrm>
              <a:prstGeom prst="ellipse">
                <a:avLst/>
              </a:prstGeom>
              <a:solidFill>
                <a:srgbClr val="E43C3C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532">
                <a:extLst>
                  <a:ext uri="{FF2B5EF4-FFF2-40B4-BE49-F238E27FC236}">
                    <a16:creationId xmlns="" xmlns:a16="http://schemas.microsoft.com/office/drawing/2014/main" id="{C2D98632-3E1C-4508-BD22-170FDBEF7A13}"/>
                  </a:ext>
                </a:extLst>
              </p:cNvPr>
              <p:cNvSpPr/>
              <p:nvPr/>
            </p:nvSpPr>
            <p:spPr>
              <a:xfrm>
                <a:off x="1976436" y="4098925"/>
                <a:ext cx="514351" cy="51435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533">
                <a:extLst>
                  <a:ext uri="{FF2B5EF4-FFF2-40B4-BE49-F238E27FC236}">
                    <a16:creationId xmlns="" xmlns:a16="http://schemas.microsoft.com/office/drawing/2014/main" id="{9E64AEBD-C482-4E1D-B1E8-67AEBE86DFB6}"/>
                  </a:ext>
                </a:extLst>
              </p:cNvPr>
              <p:cNvSpPr/>
              <p:nvPr/>
            </p:nvSpPr>
            <p:spPr>
              <a:xfrm>
                <a:off x="1976436" y="3347782"/>
                <a:ext cx="514351" cy="51435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4" name="Connector: Curved 534">
                <a:extLst>
                  <a:ext uri="{FF2B5EF4-FFF2-40B4-BE49-F238E27FC236}">
                    <a16:creationId xmlns="" xmlns:a16="http://schemas.microsoft.com/office/drawing/2014/main" id="{84F27BD0-8928-47DA-89CD-53CDE7D20ACC}"/>
                  </a:ext>
                </a:extLst>
              </p:cNvPr>
              <p:cNvCxnSpPr>
                <a:cxnSpLocks/>
                <a:stCxn id="133" idx="2"/>
                <a:endCxn id="140" idx="2"/>
              </p:cNvCxnSpPr>
              <p:nvPr/>
            </p:nvCxnSpPr>
            <p:spPr>
              <a:xfrm rot="10800000">
                <a:off x="1976436" y="2941638"/>
                <a:ext cx="12700" cy="663320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rgbClr val="FF000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or: Curved 535">
                <a:extLst>
                  <a:ext uri="{FF2B5EF4-FFF2-40B4-BE49-F238E27FC236}">
                    <a16:creationId xmlns="" xmlns:a16="http://schemas.microsoft.com/office/drawing/2014/main" id="{B8A55EF0-5AFB-4231-A706-00CD049FE2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85933" y="3627184"/>
                <a:ext cx="1054130" cy="8131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536">
                <a:extLst>
                  <a:ext uri="{FF2B5EF4-FFF2-40B4-BE49-F238E27FC236}">
                    <a16:creationId xmlns="" xmlns:a16="http://schemas.microsoft.com/office/drawing/2014/main" id="{EF09634E-F365-4F41-B71E-2F210A22BCAB}"/>
                  </a:ext>
                </a:extLst>
              </p:cNvPr>
              <p:cNvCxnSpPr>
                <a:cxnSpLocks/>
                <a:stCxn id="132" idx="0"/>
                <a:endCxn id="133" idx="4"/>
              </p:cNvCxnSpPr>
              <p:nvPr/>
            </p:nvCxnSpPr>
            <p:spPr>
              <a:xfrm flipV="1">
                <a:off x="2233612" y="3862133"/>
                <a:ext cx="0" cy="236792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or: Curved 537">
                <a:extLst>
                  <a:ext uri="{FF2B5EF4-FFF2-40B4-BE49-F238E27FC236}">
                    <a16:creationId xmlns="" xmlns:a16="http://schemas.microsoft.com/office/drawing/2014/main" id="{E253F538-011A-410B-9662-E21227BFC375}"/>
                  </a:ext>
                </a:extLst>
              </p:cNvPr>
              <p:cNvCxnSpPr>
                <a:cxnSpLocks/>
                <a:stCxn id="132" idx="2"/>
                <a:endCxn id="131" idx="2"/>
              </p:cNvCxnSpPr>
              <p:nvPr/>
            </p:nvCxnSpPr>
            <p:spPr>
              <a:xfrm rot="10800000" flipV="1">
                <a:off x="1976436" y="4356101"/>
                <a:ext cx="12700" cy="401382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or: Curved 538">
                <a:extLst>
                  <a:ext uri="{FF2B5EF4-FFF2-40B4-BE49-F238E27FC236}">
                    <a16:creationId xmlns="" xmlns:a16="http://schemas.microsoft.com/office/drawing/2014/main" id="{C9D9A8C8-09A2-4B6D-86B5-1672AD511BE8}"/>
                  </a:ext>
                </a:extLst>
              </p:cNvPr>
              <p:cNvCxnSpPr>
                <a:cxnSpLocks/>
                <a:stCxn id="131" idx="6"/>
                <a:endCxn id="132" idx="6"/>
              </p:cNvCxnSpPr>
              <p:nvPr/>
            </p:nvCxnSpPr>
            <p:spPr>
              <a:xfrm flipV="1">
                <a:off x="2490787" y="4356101"/>
                <a:ext cx="12700" cy="401382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rgbClr val="FF000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529">
              <a:extLst>
                <a:ext uri="{FF2B5EF4-FFF2-40B4-BE49-F238E27FC236}">
                  <a16:creationId xmlns="" xmlns:a16="http://schemas.microsoft.com/office/drawing/2014/main" id="{9CFD2956-4357-4645-9524-E5B8AB463C09}"/>
                </a:ext>
              </a:extLst>
            </p:cNvPr>
            <p:cNvSpPr txBox="1"/>
            <p:nvPr/>
          </p:nvSpPr>
          <p:spPr>
            <a:xfrm>
              <a:off x="1081941" y="5370436"/>
              <a:ext cx="2160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Homeostat</a:t>
              </a:r>
            </a:p>
          </p:txBody>
        </p:sp>
      </p:grpSp>
      <p:grpSp>
        <p:nvGrpSpPr>
          <p:cNvPr id="142" name="Group 432">
            <a:extLst>
              <a:ext uri="{FF2B5EF4-FFF2-40B4-BE49-F238E27FC236}">
                <a16:creationId xmlns="" xmlns:a16="http://schemas.microsoft.com/office/drawing/2014/main" id="{D6A342F3-F4DE-4265-88E1-D308AB3B6C76}"/>
              </a:ext>
            </a:extLst>
          </p:cNvPr>
          <p:cNvGrpSpPr/>
          <p:nvPr/>
        </p:nvGrpSpPr>
        <p:grpSpPr>
          <a:xfrm>
            <a:off x="6616405" y="1489020"/>
            <a:ext cx="2160776" cy="4067444"/>
            <a:chOff x="8194183" y="791499"/>
            <a:chExt cx="2160776" cy="4067444"/>
          </a:xfrm>
        </p:grpSpPr>
        <p:grpSp>
          <p:nvGrpSpPr>
            <p:cNvPr id="143" name="Group 542">
              <a:extLst>
                <a:ext uri="{FF2B5EF4-FFF2-40B4-BE49-F238E27FC236}">
                  <a16:creationId xmlns="" xmlns:a16="http://schemas.microsoft.com/office/drawing/2014/main" id="{C93BB1B5-749B-4DC9-B334-45083822D8F8}"/>
                </a:ext>
              </a:extLst>
            </p:cNvPr>
            <p:cNvGrpSpPr/>
            <p:nvPr/>
          </p:nvGrpSpPr>
          <p:grpSpPr>
            <a:xfrm>
              <a:off x="8518714" y="791499"/>
              <a:ext cx="1644651" cy="3339590"/>
              <a:chOff x="4313236" y="1610933"/>
              <a:chExt cx="1644651" cy="3339590"/>
            </a:xfrm>
          </p:grpSpPr>
          <p:grpSp>
            <p:nvGrpSpPr>
              <p:cNvPr id="146" name="Group 545">
                <a:extLst>
                  <a:ext uri="{FF2B5EF4-FFF2-40B4-BE49-F238E27FC236}">
                    <a16:creationId xmlns="" xmlns:a16="http://schemas.microsoft.com/office/drawing/2014/main" id="{D9B89ED2-CD94-414F-9C2F-EDD01985D37A}"/>
                  </a:ext>
                </a:extLst>
              </p:cNvPr>
              <p:cNvGrpSpPr/>
              <p:nvPr/>
            </p:nvGrpSpPr>
            <p:grpSpPr>
              <a:xfrm>
                <a:off x="4313236" y="1610933"/>
                <a:ext cx="527051" cy="3339590"/>
                <a:chOff x="1976436" y="1675068"/>
                <a:chExt cx="527051" cy="3339590"/>
              </a:xfrm>
            </p:grpSpPr>
            <p:grpSp>
              <p:nvGrpSpPr>
                <p:cNvPr id="162" name="Group 561">
                  <a:extLst>
                    <a:ext uri="{FF2B5EF4-FFF2-40B4-BE49-F238E27FC236}">
                      <a16:creationId xmlns="" xmlns:a16="http://schemas.microsoft.com/office/drawing/2014/main" id="{E375FEDD-B0D2-4F4A-A4B5-51784AE6BD08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171" name="Oval 570">
                    <a:extLst>
                      <a:ext uri="{FF2B5EF4-FFF2-40B4-BE49-F238E27FC236}">
                        <a16:creationId xmlns="" xmlns:a16="http://schemas.microsoft.com/office/drawing/2014/main" id="{E2030C4F-F133-47E1-A9AB-748678C5766A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72" name="Oval 571">
                    <a:extLst>
                      <a:ext uri="{FF2B5EF4-FFF2-40B4-BE49-F238E27FC236}">
                        <a16:creationId xmlns="" xmlns:a16="http://schemas.microsoft.com/office/drawing/2014/main" id="{34005367-B301-437E-8F05-635DA9EC31C0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</a:p>
                </p:txBody>
              </p:sp>
              <p:cxnSp>
                <p:nvCxnSpPr>
                  <p:cNvPr id="173" name="Straight Arrow Connector 572">
                    <a:extLst>
                      <a:ext uri="{FF2B5EF4-FFF2-40B4-BE49-F238E27FC236}">
                        <a16:creationId xmlns="" xmlns:a16="http://schemas.microsoft.com/office/drawing/2014/main" id="{C50A9A18-BF06-400B-AC90-4A386BE70EA0}"/>
                      </a:ext>
                    </a:extLst>
                  </p:cNvPr>
                  <p:cNvCxnSpPr>
                    <a:cxnSpLocks/>
                    <a:stCxn id="171" idx="4"/>
                    <a:endCxn id="172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3" name="Oval 562">
                  <a:extLst>
                    <a:ext uri="{FF2B5EF4-FFF2-40B4-BE49-F238E27FC236}">
                      <a16:creationId xmlns="" xmlns:a16="http://schemas.microsoft.com/office/drawing/2014/main" id="{CB64B5CE-3924-4EB7-85AC-6996CE00AC98}"/>
                    </a:ext>
                  </a:extLst>
                </p:cNvPr>
                <p:cNvSpPr/>
                <p:nvPr/>
              </p:nvSpPr>
              <p:spPr>
                <a:xfrm>
                  <a:off x="1976436" y="450030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Oval 563">
                  <a:extLst>
                    <a:ext uri="{FF2B5EF4-FFF2-40B4-BE49-F238E27FC236}">
                      <a16:creationId xmlns="" xmlns:a16="http://schemas.microsoft.com/office/drawing/2014/main" id="{C94534A8-1B30-493B-91A4-B7A2CE642446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Oval 564">
                  <a:extLst>
                    <a:ext uri="{FF2B5EF4-FFF2-40B4-BE49-F238E27FC236}">
                      <a16:creationId xmlns="" xmlns:a16="http://schemas.microsoft.com/office/drawing/2014/main" id="{790CD816-E19D-4DAC-BC3E-92DB94C1219E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6" name="Connector: Curved 565">
                  <a:extLst>
                    <a:ext uri="{FF2B5EF4-FFF2-40B4-BE49-F238E27FC236}">
                      <a16:creationId xmlns="" xmlns:a16="http://schemas.microsoft.com/office/drawing/2014/main" id="{9B3ED37F-C50E-49BF-A25F-846D1B35A577}"/>
                    </a:ext>
                  </a:extLst>
                </p:cNvPr>
                <p:cNvCxnSpPr>
                  <a:cxnSpLocks/>
                  <a:stCxn id="165" idx="2"/>
                  <a:endCxn id="172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or: Curved 566">
                  <a:extLst>
                    <a:ext uri="{FF2B5EF4-FFF2-40B4-BE49-F238E27FC236}">
                      <a16:creationId xmlns="" xmlns:a16="http://schemas.microsoft.com/office/drawing/2014/main" id="{9AC04BEA-FE46-4C78-A00B-3243DE1C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567">
                  <a:extLst>
                    <a:ext uri="{FF2B5EF4-FFF2-40B4-BE49-F238E27FC236}">
                      <a16:creationId xmlns="" xmlns:a16="http://schemas.microsoft.com/office/drawing/2014/main" id="{20264EEA-93B6-4CCB-88E4-4E27F451B02B}"/>
                    </a:ext>
                  </a:extLst>
                </p:cNvPr>
                <p:cNvCxnSpPr>
                  <a:cxnSpLocks/>
                  <a:stCxn id="164" idx="0"/>
                  <a:endCxn id="165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nector: Curved 568">
                  <a:extLst>
                    <a:ext uri="{FF2B5EF4-FFF2-40B4-BE49-F238E27FC236}">
                      <a16:creationId xmlns="" xmlns:a16="http://schemas.microsoft.com/office/drawing/2014/main" id="{BAAB745C-E391-41FD-8A15-229BF494F56B}"/>
                    </a:ext>
                  </a:extLst>
                </p:cNvPr>
                <p:cNvCxnSpPr>
                  <a:cxnSpLocks/>
                  <a:stCxn id="164" idx="2"/>
                  <a:endCxn id="163" idx="2"/>
                </p:cNvCxnSpPr>
                <p:nvPr/>
              </p:nvCxnSpPr>
              <p:spPr>
                <a:xfrm rot="10800000" flipV="1">
                  <a:off x="1976436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or: Curved 569">
                  <a:extLst>
                    <a:ext uri="{FF2B5EF4-FFF2-40B4-BE49-F238E27FC236}">
                      <a16:creationId xmlns="" xmlns:a16="http://schemas.microsoft.com/office/drawing/2014/main" id="{1D8AA6E1-ED13-4B76-9CEA-6B4939CA554C}"/>
                    </a:ext>
                  </a:extLst>
                </p:cNvPr>
                <p:cNvCxnSpPr>
                  <a:cxnSpLocks/>
                  <a:stCxn id="163" idx="6"/>
                  <a:endCxn id="164" idx="6"/>
                </p:cNvCxnSpPr>
                <p:nvPr/>
              </p:nvCxnSpPr>
              <p:spPr>
                <a:xfrm flipV="1">
                  <a:off x="2490787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546">
                <a:extLst>
                  <a:ext uri="{FF2B5EF4-FFF2-40B4-BE49-F238E27FC236}">
                    <a16:creationId xmlns="" xmlns:a16="http://schemas.microsoft.com/office/drawing/2014/main" id="{B0C9D89C-FE7F-4D1A-80DE-D4B24B3687F7}"/>
                  </a:ext>
                </a:extLst>
              </p:cNvPr>
              <p:cNvGrpSpPr/>
              <p:nvPr/>
            </p:nvGrpSpPr>
            <p:grpSpPr>
              <a:xfrm>
                <a:off x="5430836" y="1610933"/>
                <a:ext cx="527051" cy="3333240"/>
                <a:chOff x="1976436" y="1675068"/>
                <a:chExt cx="527051" cy="3333240"/>
              </a:xfrm>
            </p:grpSpPr>
            <p:grpSp>
              <p:nvGrpSpPr>
                <p:cNvPr id="150" name="Group 549">
                  <a:extLst>
                    <a:ext uri="{FF2B5EF4-FFF2-40B4-BE49-F238E27FC236}">
                      <a16:creationId xmlns="" xmlns:a16="http://schemas.microsoft.com/office/drawing/2014/main" id="{7301C03F-9B1F-451A-866D-4C230FE29395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159" name="Oval 558">
                    <a:extLst>
                      <a:ext uri="{FF2B5EF4-FFF2-40B4-BE49-F238E27FC236}">
                        <a16:creationId xmlns="" xmlns:a16="http://schemas.microsoft.com/office/drawing/2014/main" id="{D5B4CA7C-888E-4F2B-BD51-9AB09244AF89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60" name="Oval 559">
                    <a:extLst>
                      <a:ext uri="{FF2B5EF4-FFF2-40B4-BE49-F238E27FC236}">
                        <a16:creationId xmlns="" xmlns:a16="http://schemas.microsoft.com/office/drawing/2014/main" id="{CF9A7E06-0FA4-4554-8816-B34C310E8C56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</a:p>
                </p:txBody>
              </p:sp>
              <p:cxnSp>
                <p:nvCxnSpPr>
                  <p:cNvPr id="161" name="Straight Arrow Connector 560">
                    <a:extLst>
                      <a:ext uri="{FF2B5EF4-FFF2-40B4-BE49-F238E27FC236}">
                        <a16:creationId xmlns="" xmlns:a16="http://schemas.microsoft.com/office/drawing/2014/main" id="{6A42CAF2-DC2A-4849-AB42-9CCBB2AC5538}"/>
                      </a:ext>
                    </a:extLst>
                  </p:cNvPr>
                  <p:cNvCxnSpPr>
                    <a:cxnSpLocks/>
                    <a:stCxn id="159" idx="4"/>
                    <a:endCxn id="160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Oval 550">
                  <a:extLst>
                    <a:ext uri="{FF2B5EF4-FFF2-40B4-BE49-F238E27FC236}">
                      <a16:creationId xmlns="" xmlns:a16="http://schemas.microsoft.com/office/drawing/2014/main" id="{DF10C47F-B1B7-46E1-AF06-0E2C3B887CC8}"/>
                    </a:ext>
                  </a:extLst>
                </p:cNvPr>
                <p:cNvSpPr/>
                <p:nvPr/>
              </p:nvSpPr>
              <p:spPr>
                <a:xfrm>
                  <a:off x="1976436" y="449395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2" name="Oval 551">
                  <a:extLst>
                    <a:ext uri="{FF2B5EF4-FFF2-40B4-BE49-F238E27FC236}">
                      <a16:creationId xmlns="" xmlns:a16="http://schemas.microsoft.com/office/drawing/2014/main" id="{552EFE17-0A3B-4C24-8287-8CF4F933080B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552">
                  <a:extLst>
                    <a:ext uri="{FF2B5EF4-FFF2-40B4-BE49-F238E27FC236}">
                      <a16:creationId xmlns="" xmlns:a16="http://schemas.microsoft.com/office/drawing/2014/main" id="{0D9322CF-E205-498F-A0C6-1A1329E2A65B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4" name="Connector: Curved 553">
                  <a:extLst>
                    <a:ext uri="{FF2B5EF4-FFF2-40B4-BE49-F238E27FC236}">
                      <a16:creationId xmlns="" xmlns:a16="http://schemas.microsoft.com/office/drawing/2014/main" id="{780CE6F2-8691-42C4-A839-B0997388E43A}"/>
                    </a:ext>
                  </a:extLst>
                </p:cNvPr>
                <p:cNvCxnSpPr>
                  <a:cxnSpLocks/>
                  <a:stCxn id="153" idx="2"/>
                  <a:endCxn id="160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or: Curved 554">
                  <a:extLst>
                    <a:ext uri="{FF2B5EF4-FFF2-40B4-BE49-F238E27FC236}">
                      <a16:creationId xmlns="" xmlns:a16="http://schemas.microsoft.com/office/drawing/2014/main" id="{5018ED82-2676-457F-9336-FA9A0C3BB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555">
                  <a:extLst>
                    <a:ext uri="{FF2B5EF4-FFF2-40B4-BE49-F238E27FC236}">
                      <a16:creationId xmlns="" xmlns:a16="http://schemas.microsoft.com/office/drawing/2014/main" id="{481F47AD-65E3-48C2-B3A6-AC5CC4C34474}"/>
                    </a:ext>
                  </a:extLst>
                </p:cNvPr>
                <p:cNvCxnSpPr>
                  <a:cxnSpLocks/>
                  <a:stCxn id="152" idx="0"/>
                  <a:endCxn id="153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nector: Curved 556">
                  <a:extLst>
                    <a:ext uri="{FF2B5EF4-FFF2-40B4-BE49-F238E27FC236}">
                      <a16:creationId xmlns="" xmlns:a16="http://schemas.microsoft.com/office/drawing/2014/main" id="{F4E60578-CCA8-4D6E-B018-AC398AF1D0F7}"/>
                    </a:ext>
                  </a:extLst>
                </p:cNvPr>
                <p:cNvCxnSpPr>
                  <a:cxnSpLocks/>
                  <a:stCxn id="152" idx="2"/>
                  <a:endCxn id="151" idx="2"/>
                </p:cNvCxnSpPr>
                <p:nvPr/>
              </p:nvCxnSpPr>
              <p:spPr>
                <a:xfrm rot="10800000" flipV="1">
                  <a:off x="1976436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nector: Curved 557">
                  <a:extLst>
                    <a:ext uri="{FF2B5EF4-FFF2-40B4-BE49-F238E27FC236}">
                      <a16:creationId xmlns="" xmlns:a16="http://schemas.microsoft.com/office/drawing/2014/main" id="{ED4DAE0C-903F-4215-8307-77BC0527218A}"/>
                    </a:ext>
                  </a:extLst>
                </p:cNvPr>
                <p:cNvCxnSpPr>
                  <a:cxnSpLocks/>
                  <a:stCxn id="151" idx="6"/>
                  <a:endCxn id="152" idx="6"/>
                </p:cNvCxnSpPr>
                <p:nvPr/>
              </p:nvCxnSpPr>
              <p:spPr>
                <a:xfrm flipV="1">
                  <a:off x="2490787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Straight Arrow Connector 547">
                <a:extLst>
                  <a:ext uri="{FF2B5EF4-FFF2-40B4-BE49-F238E27FC236}">
                    <a16:creationId xmlns="" xmlns:a16="http://schemas.microsoft.com/office/drawing/2014/main" id="{4C84D10E-51C5-4E21-87A6-4D131232BBC9}"/>
                  </a:ext>
                </a:extLst>
              </p:cNvPr>
              <p:cNvCxnSpPr>
                <a:cxnSpLocks/>
                <a:stCxn id="171" idx="5"/>
                <a:endCxn id="160" idx="1"/>
              </p:cNvCxnSpPr>
              <p:nvPr/>
            </p:nvCxnSpPr>
            <p:spPr>
              <a:xfrm>
                <a:off x="4752262" y="2041828"/>
                <a:ext cx="752504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548">
                <a:extLst>
                  <a:ext uri="{FF2B5EF4-FFF2-40B4-BE49-F238E27FC236}">
                    <a16:creationId xmlns="" xmlns:a16="http://schemas.microsoft.com/office/drawing/2014/main" id="{22D41103-DF5F-4328-82F2-FD91F70332BC}"/>
                  </a:ext>
                </a:extLst>
              </p:cNvPr>
              <p:cNvCxnSpPr>
                <a:cxnSpLocks/>
                <a:stCxn id="159" idx="3"/>
                <a:endCxn id="172" idx="7"/>
              </p:cNvCxnSpPr>
              <p:nvPr/>
            </p:nvCxnSpPr>
            <p:spPr>
              <a:xfrm flipH="1">
                <a:off x="4744131" y="2041828"/>
                <a:ext cx="762030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543">
              <a:extLst>
                <a:ext uri="{FF2B5EF4-FFF2-40B4-BE49-F238E27FC236}">
                  <a16:creationId xmlns="" xmlns:a16="http://schemas.microsoft.com/office/drawing/2014/main" id="{F755A8BF-705A-4CE6-BDCE-59603FC5C33D}"/>
                </a:ext>
              </a:extLst>
            </p:cNvPr>
            <p:cNvSpPr txBox="1"/>
            <p:nvPr/>
          </p:nvSpPr>
          <p:spPr>
            <a:xfrm>
              <a:off x="8194183" y="4335723"/>
              <a:ext cx="2160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Allostat</a:t>
              </a:r>
              <a:endPara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5" name="Connector: Curved 544">
              <a:extLst>
                <a:ext uri="{FF2B5EF4-FFF2-40B4-BE49-F238E27FC236}">
                  <a16:creationId xmlns="" xmlns:a16="http://schemas.microsoft.com/office/drawing/2014/main" id="{479F72E9-5400-4D08-B488-3D3E235925ED}"/>
                </a:ext>
              </a:extLst>
            </p:cNvPr>
            <p:cNvCxnSpPr>
              <a:cxnSpLocks/>
              <a:stCxn id="151" idx="2"/>
              <a:endCxn id="163" idx="6"/>
            </p:cNvCxnSpPr>
            <p:nvPr/>
          </p:nvCxnSpPr>
          <p:spPr>
            <a:xfrm rot="10800000" flipV="1">
              <a:off x="9033066" y="3867564"/>
              <a:ext cx="603249" cy="63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Immagin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744090" y="3105647"/>
            <a:ext cx="268888" cy="14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94582" y="2958159"/>
            <a:ext cx="291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FIGURE 4 </a:t>
            </a:r>
            <a:r>
              <a:rPr lang="it-IT" dirty="0" err="1" smtClean="0"/>
              <a:t>is</a:t>
            </a:r>
            <a:r>
              <a:rPr lang="it-IT" dirty="0" smtClean="0"/>
              <a:t> on a separate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038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269" t="9084" b="35854"/>
          <a:stretch/>
        </p:blipFill>
        <p:spPr>
          <a:xfrm>
            <a:off x="4274622" y="1163350"/>
            <a:ext cx="4668447" cy="23804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 descr="1_K5E_zuQyleVYGHmulioAWQ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10224" r="31563" b="14450"/>
          <a:stretch/>
        </p:blipFill>
        <p:spPr>
          <a:xfrm>
            <a:off x="159855" y="2241879"/>
            <a:ext cx="3185309" cy="3205876"/>
          </a:xfrm>
          <a:prstGeom prst="rect">
            <a:avLst/>
          </a:prstGeom>
        </p:spPr>
      </p:pic>
      <p:sp>
        <p:nvSpPr>
          <p:cNvPr id="6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1432675" y="2669357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1796845" y="5015251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528300" y="3348354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I+I</a:t>
            </a:r>
          </a:p>
        </p:txBody>
      </p:sp>
      <p:pic>
        <p:nvPicPr>
          <p:cNvPr id="10" name="Immagine 9" descr="1_K5E_zuQyleVYGHmulioAWQ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0" t="28552" r="31563" b="50582"/>
          <a:stretch/>
        </p:blipFill>
        <p:spPr>
          <a:xfrm>
            <a:off x="1977527" y="1980418"/>
            <a:ext cx="1336550" cy="888055"/>
          </a:xfrm>
          <a:prstGeom prst="rect">
            <a:avLst/>
          </a:prstGeom>
        </p:spPr>
      </p:pic>
      <p:sp>
        <p:nvSpPr>
          <p:cNvPr id="11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1767160" y="4261836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083884" y="2102356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778019" y="1701373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161015" y="3144318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801726" y="2505759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831305" y="2853284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831305" y="3514519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8" name="Immagine 17" descr="1_K5E_zuQyleVYGHmulioAWQ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0" t="28552" r="31563" b="50582"/>
          <a:stretch/>
        </p:blipFill>
        <p:spPr>
          <a:xfrm>
            <a:off x="1978949" y="4177986"/>
            <a:ext cx="1336550" cy="888055"/>
          </a:xfrm>
          <a:prstGeom prst="rect">
            <a:avLst/>
          </a:prstGeom>
        </p:spPr>
      </p:pic>
      <p:sp>
        <p:nvSpPr>
          <p:cNvPr id="19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801726" y="3982791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437">
            <a:extLst>
              <a:ext uri="{FF2B5EF4-FFF2-40B4-BE49-F238E27FC236}">
                <a16:creationId xmlns:a16="http://schemas.microsoft.com/office/drawing/2014/main" xmlns="" id="{B0A5AA0F-7CA1-4B74-AA6B-F9027501DFDF}"/>
              </a:ext>
            </a:extLst>
          </p:cNvPr>
          <p:cNvSpPr txBox="1"/>
          <p:nvPr/>
        </p:nvSpPr>
        <p:spPr>
          <a:xfrm>
            <a:off x="2822424" y="4675519"/>
            <a:ext cx="364170" cy="279045"/>
          </a:xfrm>
          <a:prstGeom prst="rect">
            <a:avLst/>
          </a:prstGeom>
          <a:noFill/>
        </p:spPr>
        <p:txBody>
          <a:bodyPr wrap="square" lIns="32507" tIns="16253" rIns="32507" bIns="16253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" name="Ovale 1"/>
          <p:cNvSpPr/>
          <p:nvPr/>
        </p:nvSpPr>
        <p:spPr>
          <a:xfrm>
            <a:off x="3314077" y="1980418"/>
            <a:ext cx="217585" cy="2254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345165" y="4151344"/>
            <a:ext cx="217585" cy="225461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3349610" y="2637771"/>
            <a:ext cx="217585" cy="22546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349610" y="3680833"/>
            <a:ext cx="217585" cy="22546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357684" y="3001836"/>
            <a:ext cx="217585" cy="2254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331050" y="4822498"/>
            <a:ext cx="217585" cy="225461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331050" y="5181565"/>
            <a:ext cx="217585" cy="225461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>
            <a:stCxn id="2" idx="6"/>
            <a:endCxn id="4" idx="1"/>
          </p:cNvCxnSpPr>
          <p:nvPr/>
        </p:nvCxnSpPr>
        <p:spPr>
          <a:xfrm>
            <a:off x="3531662" y="2093149"/>
            <a:ext cx="742960" cy="26042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1" idx="6"/>
            <a:endCxn id="27" idx="1"/>
          </p:cNvCxnSpPr>
          <p:nvPr/>
        </p:nvCxnSpPr>
        <p:spPr>
          <a:xfrm>
            <a:off x="3562750" y="4264075"/>
            <a:ext cx="711873" cy="144598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4274623" y="4675519"/>
            <a:ext cx="4668446" cy="20690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10093" y="5435433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...</a:t>
            </a:r>
            <a:endParaRPr lang="it-IT" dirty="0"/>
          </a:p>
        </p:txBody>
      </p:sp>
      <p:sp>
        <p:nvSpPr>
          <p:cNvPr id="185" name="CasellaDiTesto 184"/>
          <p:cNvSpPr txBox="1"/>
          <p:nvPr/>
        </p:nvSpPr>
        <p:spPr>
          <a:xfrm>
            <a:off x="7220968" y="5407026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...</a:t>
            </a:r>
            <a:endParaRPr lang="it-IT" dirty="0"/>
          </a:p>
        </p:txBody>
      </p:sp>
      <p:sp>
        <p:nvSpPr>
          <p:cNvPr id="186" name="CasellaDiTesto 185"/>
          <p:cNvSpPr txBox="1"/>
          <p:nvPr/>
        </p:nvSpPr>
        <p:spPr>
          <a:xfrm>
            <a:off x="4274623" y="794018"/>
            <a:ext cx="46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SCHEMATIC OF PRIMATE BRAIN</a:t>
            </a:r>
            <a:endParaRPr lang="it-IT" b="1" dirty="0"/>
          </a:p>
        </p:txBody>
      </p:sp>
      <p:sp>
        <p:nvSpPr>
          <p:cNvPr id="187" name="CasellaDiTesto 186"/>
          <p:cNvSpPr txBox="1"/>
          <p:nvPr/>
        </p:nvSpPr>
        <p:spPr>
          <a:xfrm>
            <a:off x="4274623" y="4192139"/>
            <a:ext cx="46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SCHEMATIC OF EARLY VERTEBRATE BRAIN</a:t>
            </a:r>
            <a:endParaRPr lang="it-IT" b="1" dirty="0"/>
          </a:p>
        </p:txBody>
      </p:sp>
      <p:grpSp>
        <p:nvGrpSpPr>
          <p:cNvPr id="195" name="Group 432">
            <a:extLst>
              <a:ext uri="{FF2B5EF4-FFF2-40B4-BE49-F238E27FC236}">
                <a16:creationId xmlns="" xmlns:a16="http://schemas.microsoft.com/office/drawing/2014/main" id="{D6A342F3-F4DE-4265-88E1-D308AB3B6C76}"/>
              </a:ext>
            </a:extLst>
          </p:cNvPr>
          <p:cNvGrpSpPr/>
          <p:nvPr/>
        </p:nvGrpSpPr>
        <p:grpSpPr>
          <a:xfrm>
            <a:off x="4582467" y="4803751"/>
            <a:ext cx="956636" cy="1820608"/>
            <a:chOff x="8518714" y="791499"/>
            <a:chExt cx="1644651" cy="3339590"/>
          </a:xfrm>
        </p:grpSpPr>
        <p:grpSp>
          <p:nvGrpSpPr>
            <p:cNvPr id="196" name="Group 542">
              <a:extLst>
                <a:ext uri="{FF2B5EF4-FFF2-40B4-BE49-F238E27FC236}">
                  <a16:creationId xmlns="" xmlns:a16="http://schemas.microsoft.com/office/drawing/2014/main" id="{C93BB1B5-749B-4DC9-B334-45083822D8F8}"/>
                </a:ext>
              </a:extLst>
            </p:cNvPr>
            <p:cNvGrpSpPr/>
            <p:nvPr/>
          </p:nvGrpSpPr>
          <p:grpSpPr>
            <a:xfrm>
              <a:off x="8518714" y="791499"/>
              <a:ext cx="1644651" cy="3339590"/>
              <a:chOff x="4313236" y="1610933"/>
              <a:chExt cx="1644651" cy="3339590"/>
            </a:xfrm>
          </p:grpSpPr>
          <p:grpSp>
            <p:nvGrpSpPr>
              <p:cNvPr id="199" name="Group 545">
                <a:extLst>
                  <a:ext uri="{FF2B5EF4-FFF2-40B4-BE49-F238E27FC236}">
                    <a16:creationId xmlns="" xmlns:a16="http://schemas.microsoft.com/office/drawing/2014/main" id="{D9B89ED2-CD94-414F-9C2F-EDD01985D37A}"/>
                  </a:ext>
                </a:extLst>
              </p:cNvPr>
              <p:cNvGrpSpPr/>
              <p:nvPr/>
            </p:nvGrpSpPr>
            <p:grpSpPr>
              <a:xfrm>
                <a:off x="4313236" y="1610933"/>
                <a:ext cx="527051" cy="3339590"/>
                <a:chOff x="1976436" y="1675068"/>
                <a:chExt cx="527051" cy="3339590"/>
              </a:xfrm>
            </p:grpSpPr>
            <p:grpSp>
              <p:nvGrpSpPr>
                <p:cNvPr id="215" name="Group 561">
                  <a:extLst>
                    <a:ext uri="{FF2B5EF4-FFF2-40B4-BE49-F238E27FC236}">
                      <a16:creationId xmlns="" xmlns:a16="http://schemas.microsoft.com/office/drawing/2014/main" id="{E375FEDD-B0D2-4F4A-A4B5-51784AE6BD08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24" name="Oval 570">
                    <a:extLst>
                      <a:ext uri="{FF2B5EF4-FFF2-40B4-BE49-F238E27FC236}">
                        <a16:creationId xmlns="" xmlns:a16="http://schemas.microsoft.com/office/drawing/2014/main" id="{E2030C4F-F133-47E1-A9AB-748678C5766A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" name="Oval 571">
                    <a:extLst>
                      <a:ext uri="{FF2B5EF4-FFF2-40B4-BE49-F238E27FC236}">
                        <a16:creationId xmlns="" xmlns:a16="http://schemas.microsoft.com/office/drawing/2014/main" id="{34005367-B301-437E-8F05-635DA9EC31C0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6" name="Straight Arrow Connector 572">
                    <a:extLst>
                      <a:ext uri="{FF2B5EF4-FFF2-40B4-BE49-F238E27FC236}">
                        <a16:creationId xmlns="" xmlns:a16="http://schemas.microsoft.com/office/drawing/2014/main" id="{C50A9A18-BF06-400B-AC90-4A386BE70EA0}"/>
                      </a:ext>
                    </a:extLst>
                  </p:cNvPr>
                  <p:cNvCxnSpPr>
                    <a:cxnSpLocks/>
                    <a:stCxn id="224" idx="4"/>
                    <a:endCxn id="225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Oval 562">
                  <a:extLst>
                    <a:ext uri="{FF2B5EF4-FFF2-40B4-BE49-F238E27FC236}">
                      <a16:creationId xmlns="" xmlns:a16="http://schemas.microsoft.com/office/drawing/2014/main" id="{CB64B5CE-3924-4EB7-85AC-6996CE00AC98}"/>
                    </a:ext>
                  </a:extLst>
                </p:cNvPr>
                <p:cNvSpPr/>
                <p:nvPr/>
              </p:nvSpPr>
              <p:spPr>
                <a:xfrm>
                  <a:off x="1976436" y="450030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7" name="Oval 563">
                  <a:extLst>
                    <a:ext uri="{FF2B5EF4-FFF2-40B4-BE49-F238E27FC236}">
                      <a16:creationId xmlns="" xmlns:a16="http://schemas.microsoft.com/office/drawing/2014/main" id="{C94534A8-1B30-493B-91A4-B7A2CE642446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Oval 564">
                  <a:extLst>
                    <a:ext uri="{FF2B5EF4-FFF2-40B4-BE49-F238E27FC236}">
                      <a16:creationId xmlns="" xmlns:a16="http://schemas.microsoft.com/office/drawing/2014/main" id="{790CD816-E19D-4DAC-BC3E-92DB94C1219E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9" name="Connector: Curved 565">
                  <a:extLst>
                    <a:ext uri="{FF2B5EF4-FFF2-40B4-BE49-F238E27FC236}">
                      <a16:creationId xmlns="" xmlns:a16="http://schemas.microsoft.com/office/drawing/2014/main" id="{9B3ED37F-C50E-49BF-A25F-846D1B35A577}"/>
                    </a:ext>
                  </a:extLst>
                </p:cNvPr>
                <p:cNvCxnSpPr>
                  <a:cxnSpLocks/>
                  <a:stCxn id="218" idx="2"/>
                  <a:endCxn id="225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or: Curved 566">
                  <a:extLst>
                    <a:ext uri="{FF2B5EF4-FFF2-40B4-BE49-F238E27FC236}">
                      <a16:creationId xmlns="" xmlns:a16="http://schemas.microsoft.com/office/drawing/2014/main" id="{9AC04BEA-FE46-4C78-A00B-3243DE1C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567">
                  <a:extLst>
                    <a:ext uri="{FF2B5EF4-FFF2-40B4-BE49-F238E27FC236}">
                      <a16:creationId xmlns="" xmlns:a16="http://schemas.microsoft.com/office/drawing/2014/main" id="{20264EEA-93B6-4CCB-88E4-4E27F451B02B}"/>
                    </a:ext>
                  </a:extLst>
                </p:cNvPr>
                <p:cNvCxnSpPr>
                  <a:cxnSpLocks/>
                  <a:stCxn id="217" idx="0"/>
                  <a:endCxn id="218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or: Curved 568">
                  <a:extLst>
                    <a:ext uri="{FF2B5EF4-FFF2-40B4-BE49-F238E27FC236}">
                      <a16:creationId xmlns="" xmlns:a16="http://schemas.microsoft.com/office/drawing/2014/main" id="{BAAB745C-E391-41FD-8A15-229BF494F56B}"/>
                    </a:ext>
                  </a:extLst>
                </p:cNvPr>
                <p:cNvCxnSpPr>
                  <a:cxnSpLocks/>
                  <a:stCxn id="217" idx="2"/>
                  <a:endCxn id="216" idx="2"/>
                </p:cNvCxnSpPr>
                <p:nvPr/>
              </p:nvCxnSpPr>
              <p:spPr>
                <a:xfrm rot="10800000" flipV="1">
                  <a:off x="1976436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or: Curved 569">
                  <a:extLst>
                    <a:ext uri="{FF2B5EF4-FFF2-40B4-BE49-F238E27FC236}">
                      <a16:creationId xmlns="" xmlns:a16="http://schemas.microsoft.com/office/drawing/2014/main" id="{1D8AA6E1-ED13-4B76-9CEA-6B4939CA554C}"/>
                    </a:ext>
                  </a:extLst>
                </p:cNvPr>
                <p:cNvCxnSpPr>
                  <a:cxnSpLocks/>
                  <a:stCxn id="216" idx="6"/>
                  <a:endCxn id="217" idx="6"/>
                </p:cNvCxnSpPr>
                <p:nvPr/>
              </p:nvCxnSpPr>
              <p:spPr>
                <a:xfrm flipV="1">
                  <a:off x="2490787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546">
                <a:extLst>
                  <a:ext uri="{FF2B5EF4-FFF2-40B4-BE49-F238E27FC236}">
                    <a16:creationId xmlns="" xmlns:a16="http://schemas.microsoft.com/office/drawing/2014/main" id="{B0C9D89C-FE7F-4D1A-80DE-D4B24B3687F7}"/>
                  </a:ext>
                </a:extLst>
              </p:cNvPr>
              <p:cNvGrpSpPr/>
              <p:nvPr/>
            </p:nvGrpSpPr>
            <p:grpSpPr>
              <a:xfrm>
                <a:off x="5430836" y="1610933"/>
                <a:ext cx="527051" cy="3333240"/>
                <a:chOff x="1976436" y="1675068"/>
                <a:chExt cx="527051" cy="3333240"/>
              </a:xfrm>
            </p:grpSpPr>
            <p:grpSp>
              <p:nvGrpSpPr>
                <p:cNvPr id="203" name="Group 549">
                  <a:extLst>
                    <a:ext uri="{FF2B5EF4-FFF2-40B4-BE49-F238E27FC236}">
                      <a16:creationId xmlns="" xmlns:a16="http://schemas.microsoft.com/office/drawing/2014/main" id="{7301C03F-9B1F-451A-866D-4C230FE29395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12" name="Oval 558">
                    <a:extLst>
                      <a:ext uri="{FF2B5EF4-FFF2-40B4-BE49-F238E27FC236}">
                        <a16:creationId xmlns="" xmlns:a16="http://schemas.microsoft.com/office/drawing/2014/main" id="{D5B4CA7C-888E-4F2B-BD51-9AB09244AF89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3" name="Oval 559">
                    <a:extLst>
                      <a:ext uri="{FF2B5EF4-FFF2-40B4-BE49-F238E27FC236}">
                        <a16:creationId xmlns="" xmlns:a16="http://schemas.microsoft.com/office/drawing/2014/main" id="{CF9A7E06-0FA4-4554-8816-B34C310E8C56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14" name="Straight Arrow Connector 560">
                    <a:extLst>
                      <a:ext uri="{FF2B5EF4-FFF2-40B4-BE49-F238E27FC236}">
                        <a16:creationId xmlns="" xmlns:a16="http://schemas.microsoft.com/office/drawing/2014/main" id="{6A42CAF2-DC2A-4849-AB42-9CCBB2AC5538}"/>
                      </a:ext>
                    </a:extLst>
                  </p:cNvPr>
                  <p:cNvCxnSpPr>
                    <a:cxnSpLocks/>
                    <a:stCxn id="212" idx="4"/>
                    <a:endCxn id="213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" name="Oval 550">
                  <a:extLst>
                    <a:ext uri="{FF2B5EF4-FFF2-40B4-BE49-F238E27FC236}">
                      <a16:creationId xmlns="" xmlns:a16="http://schemas.microsoft.com/office/drawing/2014/main" id="{DF10C47F-B1B7-46E1-AF06-0E2C3B887CC8}"/>
                    </a:ext>
                  </a:extLst>
                </p:cNvPr>
                <p:cNvSpPr/>
                <p:nvPr/>
              </p:nvSpPr>
              <p:spPr>
                <a:xfrm>
                  <a:off x="1976436" y="449395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5" name="Oval 551">
                  <a:extLst>
                    <a:ext uri="{FF2B5EF4-FFF2-40B4-BE49-F238E27FC236}">
                      <a16:creationId xmlns="" xmlns:a16="http://schemas.microsoft.com/office/drawing/2014/main" id="{552EFE17-0A3B-4C24-8287-8CF4F933080B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Oval 552">
                  <a:extLst>
                    <a:ext uri="{FF2B5EF4-FFF2-40B4-BE49-F238E27FC236}">
                      <a16:creationId xmlns="" xmlns:a16="http://schemas.microsoft.com/office/drawing/2014/main" id="{0D9322CF-E205-498F-A0C6-1A1329E2A65B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7" name="Connector: Curved 553">
                  <a:extLst>
                    <a:ext uri="{FF2B5EF4-FFF2-40B4-BE49-F238E27FC236}">
                      <a16:creationId xmlns="" xmlns:a16="http://schemas.microsoft.com/office/drawing/2014/main" id="{780CE6F2-8691-42C4-A839-B0997388E43A}"/>
                    </a:ext>
                  </a:extLst>
                </p:cNvPr>
                <p:cNvCxnSpPr>
                  <a:cxnSpLocks/>
                  <a:stCxn id="206" idx="2"/>
                  <a:endCxn id="213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ctor: Curved 554">
                  <a:extLst>
                    <a:ext uri="{FF2B5EF4-FFF2-40B4-BE49-F238E27FC236}">
                      <a16:creationId xmlns="" xmlns:a16="http://schemas.microsoft.com/office/drawing/2014/main" id="{5018ED82-2676-457F-9336-FA9A0C3BB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555">
                  <a:extLst>
                    <a:ext uri="{FF2B5EF4-FFF2-40B4-BE49-F238E27FC236}">
                      <a16:creationId xmlns="" xmlns:a16="http://schemas.microsoft.com/office/drawing/2014/main" id="{481F47AD-65E3-48C2-B3A6-AC5CC4C34474}"/>
                    </a:ext>
                  </a:extLst>
                </p:cNvPr>
                <p:cNvCxnSpPr>
                  <a:cxnSpLocks/>
                  <a:stCxn id="205" idx="0"/>
                  <a:endCxn id="206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or: Curved 556">
                  <a:extLst>
                    <a:ext uri="{FF2B5EF4-FFF2-40B4-BE49-F238E27FC236}">
                      <a16:creationId xmlns="" xmlns:a16="http://schemas.microsoft.com/office/drawing/2014/main" id="{F4E60578-CCA8-4D6E-B018-AC398AF1D0F7}"/>
                    </a:ext>
                  </a:extLst>
                </p:cNvPr>
                <p:cNvCxnSpPr>
                  <a:cxnSpLocks/>
                  <a:stCxn id="205" idx="2"/>
                  <a:endCxn id="204" idx="2"/>
                </p:cNvCxnSpPr>
                <p:nvPr/>
              </p:nvCxnSpPr>
              <p:spPr>
                <a:xfrm rot="10800000" flipV="1">
                  <a:off x="1976436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ctor: Curved 557">
                  <a:extLst>
                    <a:ext uri="{FF2B5EF4-FFF2-40B4-BE49-F238E27FC236}">
                      <a16:creationId xmlns="" xmlns:a16="http://schemas.microsoft.com/office/drawing/2014/main" id="{ED4DAE0C-903F-4215-8307-77BC0527218A}"/>
                    </a:ext>
                  </a:extLst>
                </p:cNvPr>
                <p:cNvCxnSpPr>
                  <a:cxnSpLocks/>
                  <a:stCxn id="204" idx="6"/>
                  <a:endCxn id="205" idx="6"/>
                </p:cNvCxnSpPr>
                <p:nvPr/>
              </p:nvCxnSpPr>
              <p:spPr>
                <a:xfrm flipV="1">
                  <a:off x="2490787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Arrow Connector 547">
                <a:extLst>
                  <a:ext uri="{FF2B5EF4-FFF2-40B4-BE49-F238E27FC236}">
                    <a16:creationId xmlns="" xmlns:a16="http://schemas.microsoft.com/office/drawing/2014/main" id="{4C84D10E-51C5-4E21-87A6-4D131232BBC9}"/>
                  </a:ext>
                </a:extLst>
              </p:cNvPr>
              <p:cNvCxnSpPr>
                <a:cxnSpLocks/>
                <a:stCxn id="224" idx="5"/>
                <a:endCxn id="213" idx="1"/>
              </p:cNvCxnSpPr>
              <p:nvPr/>
            </p:nvCxnSpPr>
            <p:spPr>
              <a:xfrm>
                <a:off x="4752262" y="2041828"/>
                <a:ext cx="752504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548">
                <a:extLst>
                  <a:ext uri="{FF2B5EF4-FFF2-40B4-BE49-F238E27FC236}">
                    <a16:creationId xmlns="" xmlns:a16="http://schemas.microsoft.com/office/drawing/2014/main" id="{22D41103-DF5F-4328-82F2-FD91F70332BC}"/>
                  </a:ext>
                </a:extLst>
              </p:cNvPr>
              <p:cNvCxnSpPr>
                <a:cxnSpLocks/>
                <a:stCxn id="212" idx="3"/>
                <a:endCxn id="225" idx="7"/>
              </p:cNvCxnSpPr>
              <p:nvPr/>
            </p:nvCxnSpPr>
            <p:spPr>
              <a:xfrm flipH="1">
                <a:off x="4744131" y="2041828"/>
                <a:ext cx="762030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Connector: Curved 544">
              <a:extLst>
                <a:ext uri="{FF2B5EF4-FFF2-40B4-BE49-F238E27FC236}">
                  <a16:creationId xmlns="" xmlns:a16="http://schemas.microsoft.com/office/drawing/2014/main" id="{479F72E9-5400-4D08-B488-3D3E235925ED}"/>
                </a:ext>
              </a:extLst>
            </p:cNvPr>
            <p:cNvCxnSpPr>
              <a:cxnSpLocks/>
              <a:stCxn id="204" idx="2"/>
              <a:endCxn id="216" idx="6"/>
            </p:cNvCxnSpPr>
            <p:nvPr/>
          </p:nvCxnSpPr>
          <p:spPr>
            <a:xfrm rot="10800000" flipV="1">
              <a:off x="9033066" y="3867564"/>
              <a:ext cx="603249" cy="63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432">
            <a:extLst>
              <a:ext uri="{FF2B5EF4-FFF2-40B4-BE49-F238E27FC236}">
                <a16:creationId xmlns="" xmlns:a16="http://schemas.microsoft.com/office/drawing/2014/main" id="{D6A342F3-F4DE-4265-88E1-D308AB3B6C76}"/>
              </a:ext>
            </a:extLst>
          </p:cNvPr>
          <p:cNvGrpSpPr/>
          <p:nvPr/>
        </p:nvGrpSpPr>
        <p:grpSpPr>
          <a:xfrm>
            <a:off x="6146793" y="4799758"/>
            <a:ext cx="956636" cy="1820608"/>
            <a:chOff x="8518714" y="791499"/>
            <a:chExt cx="1644651" cy="3339590"/>
          </a:xfrm>
        </p:grpSpPr>
        <p:grpSp>
          <p:nvGrpSpPr>
            <p:cNvPr id="228" name="Group 542">
              <a:extLst>
                <a:ext uri="{FF2B5EF4-FFF2-40B4-BE49-F238E27FC236}">
                  <a16:creationId xmlns="" xmlns:a16="http://schemas.microsoft.com/office/drawing/2014/main" id="{C93BB1B5-749B-4DC9-B334-45083822D8F8}"/>
                </a:ext>
              </a:extLst>
            </p:cNvPr>
            <p:cNvGrpSpPr/>
            <p:nvPr/>
          </p:nvGrpSpPr>
          <p:grpSpPr>
            <a:xfrm>
              <a:off x="8518714" y="791499"/>
              <a:ext cx="1644651" cy="3339590"/>
              <a:chOff x="4313236" y="1610933"/>
              <a:chExt cx="1644651" cy="3339590"/>
            </a:xfrm>
          </p:grpSpPr>
          <p:grpSp>
            <p:nvGrpSpPr>
              <p:cNvPr id="230" name="Group 545">
                <a:extLst>
                  <a:ext uri="{FF2B5EF4-FFF2-40B4-BE49-F238E27FC236}">
                    <a16:creationId xmlns="" xmlns:a16="http://schemas.microsoft.com/office/drawing/2014/main" id="{D9B89ED2-CD94-414F-9C2F-EDD01985D37A}"/>
                  </a:ext>
                </a:extLst>
              </p:cNvPr>
              <p:cNvGrpSpPr/>
              <p:nvPr/>
            </p:nvGrpSpPr>
            <p:grpSpPr>
              <a:xfrm>
                <a:off x="4313236" y="1610933"/>
                <a:ext cx="527051" cy="3339590"/>
                <a:chOff x="1976436" y="1675068"/>
                <a:chExt cx="527051" cy="3339590"/>
              </a:xfrm>
            </p:grpSpPr>
            <p:grpSp>
              <p:nvGrpSpPr>
                <p:cNvPr id="246" name="Group 561">
                  <a:extLst>
                    <a:ext uri="{FF2B5EF4-FFF2-40B4-BE49-F238E27FC236}">
                      <a16:creationId xmlns="" xmlns:a16="http://schemas.microsoft.com/office/drawing/2014/main" id="{E375FEDD-B0D2-4F4A-A4B5-51784AE6BD08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55" name="Oval 570">
                    <a:extLst>
                      <a:ext uri="{FF2B5EF4-FFF2-40B4-BE49-F238E27FC236}">
                        <a16:creationId xmlns="" xmlns:a16="http://schemas.microsoft.com/office/drawing/2014/main" id="{E2030C4F-F133-47E1-A9AB-748678C5766A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" name="Oval 571">
                    <a:extLst>
                      <a:ext uri="{FF2B5EF4-FFF2-40B4-BE49-F238E27FC236}">
                        <a16:creationId xmlns="" xmlns:a16="http://schemas.microsoft.com/office/drawing/2014/main" id="{34005367-B301-437E-8F05-635DA9EC31C0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57" name="Straight Arrow Connector 572">
                    <a:extLst>
                      <a:ext uri="{FF2B5EF4-FFF2-40B4-BE49-F238E27FC236}">
                        <a16:creationId xmlns="" xmlns:a16="http://schemas.microsoft.com/office/drawing/2014/main" id="{C50A9A18-BF06-400B-AC90-4A386BE70EA0}"/>
                      </a:ext>
                    </a:extLst>
                  </p:cNvPr>
                  <p:cNvCxnSpPr>
                    <a:cxnSpLocks/>
                    <a:stCxn id="255" idx="4"/>
                    <a:endCxn id="256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7" name="Oval 562">
                  <a:extLst>
                    <a:ext uri="{FF2B5EF4-FFF2-40B4-BE49-F238E27FC236}">
                      <a16:creationId xmlns="" xmlns:a16="http://schemas.microsoft.com/office/drawing/2014/main" id="{CB64B5CE-3924-4EB7-85AC-6996CE00AC98}"/>
                    </a:ext>
                  </a:extLst>
                </p:cNvPr>
                <p:cNvSpPr/>
                <p:nvPr/>
              </p:nvSpPr>
              <p:spPr>
                <a:xfrm>
                  <a:off x="1976436" y="450030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Oval 563">
                  <a:extLst>
                    <a:ext uri="{FF2B5EF4-FFF2-40B4-BE49-F238E27FC236}">
                      <a16:creationId xmlns="" xmlns:a16="http://schemas.microsoft.com/office/drawing/2014/main" id="{C94534A8-1B30-493B-91A4-B7A2CE642446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Oval 564">
                  <a:extLst>
                    <a:ext uri="{FF2B5EF4-FFF2-40B4-BE49-F238E27FC236}">
                      <a16:creationId xmlns="" xmlns:a16="http://schemas.microsoft.com/office/drawing/2014/main" id="{790CD816-E19D-4DAC-BC3E-92DB94C1219E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50" name="Connector: Curved 565">
                  <a:extLst>
                    <a:ext uri="{FF2B5EF4-FFF2-40B4-BE49-F238E27FC236}">
                      <a16:creationId xmlns="" xmlns:a16="http://schemas.microsoft.com/office/drawing/2014/main" id="{9B3ED37F-C50E-49BF-A25F-846D1B35A577}"/>
                    </a:ext>
                  </a:extLst>
                </p:cNvPr>
                <p:cNvCxnSpPr>
                  <a:cxnSpLocks/>
                  <a:stCxn id="249" idx="2"/>
                  <a:endCxn id="256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Connector: Curved 566">
                  <a:extLst>
                    <a:ext uri="{FF2B5EF4-FFF2-40B4-BE49-F238E27FC236}">
                      <a16:creationId xmlns="" xmlns:a16="http://schemas.microsoft.com/office/drawing/2014/main" id="{9AC04BEA-FE46-4C78-A00B-3243DE1C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567">
                  <a:extLst>
                    <a:ext uri="{FF2B5EF4-FFF2-40B4-BE49-F238E27FC236}">
                      <a16:creationId xmlns="" xmlns:a16="http://schemas.microsoft.com/office/drawing/2014/main" id="{20264EEA-93B6-4CCB-88E4-4E27F451B02B}"/>
                    </a:ext>
                  </a:extLst>
                </p:cNvPr>
                <p:cNvCxnSpPr>
                  <a:cxnSpLocks/>
                  <a:stCxn id="248" idx="0"/>
                  <a:endCxn id="249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Connector: Curved 568">
                  <a:extLst>
                    <a:ext uri="{FF2B5EF4-FFF2-40B4-BE49-F238E27FC236}">
                      <a16:creationId xmlns="" xmlns:a16="http://schemas.microsoft.com/office/drawing/2014/main" id="{BAAB745C-E391-41FD-8A15-229BF494F56B}"/>
                    </a:ext>
                  </a:extLst>
                </p:cNvPr>
                <p:cNvCxnSpPr>
                  <a:cxnSpLocks/>
                  <a:stCxn id="248" idx="2"/>
                  <a:endCxn id="247" idx="2"/>
                </p:cNvCxnSpPr>
                <p:nvPr/>
              </p:nvCxnSpPr>
              <p:spPr>
                <a:xfrm rot="10800000" flipV="1">
                  <a:off x="1976436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Connector: Curved 569">
                  <a:extLst>
                    <a:ext uri="{FF2B5EF4-FFF2-40B4-BE49-F238E27FC236}">
                      <a16:creationId xmlns="" xmlns:a16="http://schemas.microsoft.com/office/drawing/2014/main" id="{1D8AA6E1-ED13-4B76-9CEA-6B4939CA554C}"/>
                    </a:ext>
                  </a:extLst>
                </p:cNvPr>
                <p:cNvCxnSpPr>
                  <a:cxnSpLocks/>
                  <a:stCxn id="247" idx="6"/>
                  <a:endCxn id="248" idx="6"/>
                </p:cNvCxnSpPr>
                <p:nvPr/>
              </p:nvCxnSpPr>
              <p:spPr>
                <a:xfrm flipV="1">
                  <a:off x="2490787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546">
                <a:extLst>
                  <a:ext uri="{FF2B5EF4-FFF2-40B4-BE49-F238E27FC236}">
                    <a16:creationId xmlns="" xmlns:a16="http://schemas.microsoft.com/office/drawing/2014/main" id="{B0C9D89C-FE7F-4D1A-80DE-D4B24B3687F7}"/>
                  </a:ext>
                </a:extLst>
              </p:cNvPr>
              <p:cNvGrpSpPr/>
              <p:nvPr/>
            </p:nvGrpSpPr>
            <p:grpSpPr>
              <a:xfrm>
                <a:off x="5430836" y="1610933"/>
                <a:ext cx="527051" cy="3333240"/>
                <a:chOff x="1976436" y="1675068"/>
                <a:chExt cx="527051" cy="3333240"/>
              </a:xfrm>
            </p:grpSpPr>
            <p:grpSp>
              <p:nvGrpSpPr>
                <p:cNvPr id="234" name="Group 549">
                  <a:extLst>
                    <a:ext uri="{FF2B5EF4-FFF2-40B4-BE49-F238E27FC236}">
                      <a16:creationId xmlns="" xmlns:a16="http://schemas.microsoft.com/office/drawing/2014/main" id="{7301C03F-9B1F-451A-866D-4C230FE29395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43" name="Oval 558">
                    <a:extLst>
                      <a:ext uri="{FF2B5EF4-FFF2-40B4-BE49-F238E27FC236}">
                        <a16:creationId xmlns="" xmlns:a16="http://schemas.microsoft.com/office/drawing/2014/main" id="{D5B4CA7C-888E-4F2B-BD51-9AB09244AF89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559">
                    <a:extLst>
                      <a:ext uri="{FF2B5EF4-FFF2-40B4-BE49-F238E27FC236}">
                        <a16:creationId xmlns="" xmlns:a16="http://schemas.microsoft.com/office/drawing/2014/main" id="{CF9A7E06-0FA4-4554-8816-B34C310E8C56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45" name="Straight Arrow Connector 560">
                    <a:extLst>
                      <a:ext uri="{FF2B5EF4-FFF2-40B4-BE49-F238E27FC236}">
                        <a16:creationId xmlns="" xmlns:a16="http://schemas.microsoft.com/office/drawing/2014/main" id="{6A42CAF2-DC2A-4849-AB42-9CCBB2AC5538}"/>
                      </a:ext>
                    </a:extLst>
                  </p:cNvPr>
                  <p:cNvCxnSpPr>
                    <a:cxnSpLocks/>
                    <a:stCxn id="243" idx="4"/>
                    <a:endCxn id="244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" name="Oval 550">
                  <a:extLst>
                    <a:ext uri="{FF2B5EF4-FFF2-40B4-BE49-F238E27FC236}">
                      <a16:creationId xmlns="" xmlns:a16="http://schemas.microsoft.com/office/drawing/2014/main" id="{DF10C47F-B1B7-46E1-AF06-0E2C3B887CC8}"/>
                    </a:ext>
                  </a:extLst>
                </p:cNvPr>
                <p:cNvSpPr/>
                <p:nvPr/>
              </p:nvSpPr>
              <p:spPr>
                <a:xfrm>
                  <a:off x="1976436" y="449395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" name="Oval 551">
                  <a:extLst>
                    <a:ext uri="{FF2B5EF4-FFF2-40B4-BE49-F238E27FC236}">
                      <a16:creationId xmlns="" xmlns:a16="http://schemas.microsoft.com/office/drawing/2014/main" id="{552EFE17-0A3B-4C24-8287-8CF4F933080B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7" name="Oval 552">
                  <a:extLst>
                    <a:ext uri="{FF2B5EF4-FFF2-40B4-BE49-F238E27FC236}">
                      <a16:creationId xmlns="" xmlns:a16="http://schemas.microsoft.com/office/drawing/2014/main" id="{0D9322CF-E205-498F-A0C6-1A1329E2A65B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8" name="Connector: Curved 553">
                  <a:extLst>
                    <a:ext uri="{FF2B5EF4-FFF2-40B4-BE49-F238E27FC236}">
                      <a16:creationId xmlns="" xmlns:a16="http://schemas.microsoft.com/office/drawing/2014/main" id="{780CE6F2-8691-42C4-A839-B0997388E43A}"/>
                    </a:ext>
                  </a:extLst>
                </p:cNvPr>
                <p:cNvCxnSpPr>
                  <a:cxnSpLocks/>
                  <a:stCxn id="237" idx="2"/>
                  <a:endCxn id="244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Connector: Curved 554">
                  <a:extLst>
                    <a:ext uri="{FF2B5EF4-FFF2-40B4-BE49-F238E27FC236}">
                      <a16:creationId xmlns="" xmlns:a16="http://schemas.microsoft.com/office/drawing/2014/main" id="{5018ED82-2676-457F-9336-FA9A0C3BB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Arrow Connector 555">
                  <a:extLst>
                    <a:ext uri="{FF2B5EF4-FFF2-40B4-BE49-F238E27FC236}">
                      <a16:creationId xmlns="" xmlns:a16="http://schemas.microsoft.com/office/drawing/2014/main" id="{481F47AD-65E3-48C2-B3A6-AC5CC4C34474}"/>
                    </a:ext>
                  </a:extLst>
                </p:cNvPr>
                <p:cNvCxnSpPr>
                  <a:cxnSpLocks/>
                  <a:stCxn id="236" idx="0"/>
                  <a:endCxn id="237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Connector: Curved 556">
                  <a:extLst>
                    <a:ext uri="{FF2B5EF4-FFF2-40B4-BE49-F238E27FC236}">
                      <a16:creationId xmlns="" xmlns:a16="http://schemas.microsoft.com/office/drawing/2014/main" id="{F4E60578-CCA8-4D6E-B018-AC398AF1D0F7}"/>
                    </a:ext>
                  </a:extLst>
                </p:cNvPr>
                <p:cNvCxnSpPr>
                  <a:cxnSpLocks/>
                  <a:stCxn id="236" idx="2"/>
                  <a:endCxn id="235" idx="2"/>
                </p:cNvCxnSpPr>
                <p:nvPr/>
              </p:nvCxnSpPr>
              <p:spPr>
                <a:xfrm rot="10800000" flipV="1">
                  <a:off x="1976436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Connector: Curved 557">
                  <a:extLst>
                    <a:ext uri="{FF2B5EF4-FFF2-40B4-BE49-F238E27FC236}">
                      <a16:creationId xmlns="" xmlns:a16="http://schemas.microsoft.com/office/drawing/2014/main" id="{ED4DAE0C-903F-4215-8307-77BC0527218A}"/>
                    </a:ext>
                  </a:extLst>
                </p:cNvPr>
                <p:cNvCxnSpPr>
                  <a:cxnSpLocks/>
                  <a:stCxn id="235" idx="6"/>
                  <a:endCxn id="236" idx="6"/>
                </p:cNvCxnSpPr>
                <p:nvPr/>
              </p:nvCxnSpPr>
              <p:spPr>
                <a:xfrm flipV="1">
                  <a:off x="2490787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2" name="Straight Arrow Connector 547">
                <a:extLst>
                  <a:ext uri="{FF2B5EF4-FFF2-40B4-BE49-F238E27FC236}">
                    <a16:creationId xmlns="" xmlns:a16="http://schemas.microsoft.com/office/drawing/2014/main" id="{4C84D10E-51C5-4E21-87A6-4D131232BBC9}"/>
                  </a:ext>
                </a:extLst>
              </p:cNvPr>
              <p:cNvCxnSpPr>
                <a:cxnSpLocks/>
                <a:stCxn id="255" idx="5"/>
                <a:endCxn id="244" idx="1"/>
              </p:cNvCxnSpPr>
              <p:nvPr/>
            </p:nvCxnSpPr>
            <p:spPr>
              <a:xfrm>
                <a:off x="4752262" y="2041828"/>
                <a:ext cx="752504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548">
                <a:extLst>
                  <a:ext uri="{FF2B5EF4-FFF2-40B4-BE49-F238E27FC236}">
                    <a16:creationId xmlns="" xmlns:a16="http://schemas.microsoft.com/office/drawing/2014/main" id="{22D41103-DF5F-4328-82F2-FD91F70332BC}"/>
                  </a:ext>
                </a:extLst>
              </p:cNvPr>
              <p:cNvCxnSpPr>
                <a:cxnSpLocks/>
                <a:stCxn id="243" idx="3"/>
                <a:endCxn id="256" idx="7"/>
              </p:cNvCxnSpPr>
              <p:nvPr/>
            </p:nvCxnSpPr>
            <p:spPr>
              <a:xfrm flipH="1">
                <a:off x="4744131" y="2041828"/>
                <a:ext cx="762030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Connector: Curved 544">
              <a:extLst>
                <a:ext uri="{FF2B5EF4-FFF2-40B4-BE49-F238E27FC236}">
                  <a16:creationId xmlns="" xmlns:a16="http://schemas.microsoft.com/office/drawing/2014/main" id="{479F72E9-5400-4D08-B488-3D3E235925ED}"/>
                </a:ext>
              </a:extLst>
            </p:cNvPr>
            <p:cNvCxnSpPr>
              <a:cxnSpLocks/>
              <a:stCxn id="235" idx="2"/>
              <a:endCxn id="247" idx="6"/>
            </p:cNvCxnSpPr>
            <p:nvPr/>
          </p:nvCxnSpPr>
          <p:spPr>
            <a:xfrm rot="10800000" flipV="1">
              <a:off x="9033066" y="3867564"/>
              <a:ext cx="603249" cy="63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432">
            <a:extLst>
              <a:ext uri="{FF2B5EF4-FFF2-40B4-BE49-F238E27FC236}">
                <a16:creationId xmlns="" xmlns:a16="http://schemas.microsoft.com/office/drawing/2014/main" id="{D6A342F3-F4DE-4265-88E1-D308AB3B6C76}"/>
              </a:ext>
            </a:extLst>
          </p:cNvPr>
          <p:cNvGrpSpPr/>
          <p:nvPr/>
        </p:nvGrpSpPr>
        <p:grpSpPr>
          <a:xfrm>
            <a:off x="7763805" y="4814079"/>
            <a:ext cx="956636" cy="1820608"/>
            <a:chOff x="8518714" y="791499"/>
            <a:chExt cx="1644651" cy="3339590"/>
          </a:xfrm>
        </p:grpSpPr>
        <p:grpSp>
          <p:nvGrpSpPr>
            <p:cNvPr id="259" name="Group 542">
              <a:extLst>
                <a:ext uri="{FF2B5EF4-FFF2-40B4-BE49-F238E27FC236}">
                  <a16:creationId xmlns="" xmlns:a16="http://schemas.microsoft.com/office/drawing/2014/main" id="{C93BB1B5-749B-4DC9-B334-45083822D8F8}"/>
                </a:ext>
              </a:extLst>
            </p:cNvPr>
            <p:cNvGrpSpPr/>
            <p:nvPr/>
          </p:nvGrpSpPr>
          <p:grpSpPr>
            <a:xfrm>
              <a:off x="8518714" y="791499"/>
              <a:ext cx="1644651" cy="3339590"/>
              <a:chOff x="4313236" y="1610933"/>
              <a:chExt cx="1644651" cy="3339590"/>
            </a:xfrm>
          </p:grpSpPr>
          <p:grpSp>
            <p:nvGrpSpPr>
              <p:cNvPr id="261" name="Group 545">
                <a:extLst>
                  <a:ext uri="{FF2B5EF4-FFF2-40B4-BE49-F238E27FC236}">
                    <a16:creationId xmlns="" xmlns:a16="http://schemas.microsoft.com/office/drawing/2014/main" id="{D9B89ED2-CD94-414F-9C2F-EDD01985D37A}"/>
                  </a:ext>
                </a:extLst>
              </p:cNvPr>
              <p:cNvGrpSpPr/>
              <p:nvPr/>
            </p:nvGrpSpPr>
            <p:grpSpPr>
              <a:xfrm>
                <a:off x="4313236" y="1610933"/>
                <a:ext cx="527051" cy="3339590"/>
                <a:chOff x="1976436" y="1675068"/>
                <a:chExt cx="527051" cy="3339590"/>
              </a:xfrm>
            </p:grpSpPr>
            <p:grpSp>
              <p:nvGrpSpPr>
                <p:cNvPr id="277" name="Group 561">
                  <a:extLst>
                    <a:ext uri="{FF2B5EF4-FFF2-40B4-BE49-F238E27FC236}">
                      <a16:creationId xmlns="" xmlns:a16="http://schemas.microsoft.com/office/drawing/2014/main" id="{E375FEDD-B0D2-4F4A-A4B5-51784AE6BD08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86" name="Oval 570">
                    <a:extLst>
                      <a:ext uri="{FF2B5EF4-FFF2-40B4-BE49-F238E27FC236}">
                        <a16:creationId xmlns="" xmlns:a16="http://schemas.microsoft.com/office/drawing/2014/main" id="{E2030C4F-F133-47E1-A9AB-748678C5766A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" name="Oval 571">
                    <a:extLst>
                      <a:ext uri="{FF2B5EF4-FFF2-40B4-BE49-F238E27FC236}">
                        <a16:creationId xmlns="" xmlns:a16="http://schemas.microsoft.com/office/drawing/2014/main" id="{34005367-B301-437E-8F05-635DA9EC31C0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88" name="Straight Arrow Connector 572">
                    <a:extLst>
                      <a:ext uri="{FF2B5EF4-FFF2-40B4-BE49-F238E27FC236}">
                        <a16:creationId xmlns="" xmlns:a16="http://schemas.microsoft.com/office/drawing/2014/main" id="{C50A9A18-BF06-400B-AC90-4A386BE70EA0}"/>
                      </a:ext>
                    </a:extLst>
                  </p:cNvPr>
                  <p:cNvCxnSpPr>
                    <a:cxnSpLocks/>
                    <a:stCxn id="286" idx="4"/>
                    <a:endCxn id="287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8" name="Oval 562">
                  <a:extLst>
                    <a:ext uri="{FF2B5EF4-FFF2-40B4-BE49-F238E27FC236}">
                      <a16:creationId xmlns="" xmlns:a16="http://schemas.microsoft.com/office/drawing/2014/main" id="{CB64B5CE-3924-4EB7-85AC-6996CE00AC98}"/>
                    </a:ext>
                  </a:extLst>
                </p:cNvPr>
                <p:cNvSpPr/>
                <p:nvPr/>
              </p:nvSpPr>
              <p:spPr>
                <a:xfrm>
                  <a:off x="1976436" y="450030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Oval 563">
                  <a:extLst>
                    <a:ext uri="{FF2B5EF4-FFF2-40B4-BE49-F238E27FC236}">
                      <a16:creationId xmlns="" xmlns:a16="http://schemas.microsoft.com/office/drawing/2014/main" id="{C94534A8-1B30-493B-91A4-B7A2CE642446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0" name="Oval 564">
                  <a:extLst>
                    <a:ext uri="{FF2B5EF4-FFF2-40B4-BE49-F238E27FC236}">
                      <a16:creationId xmlns="" xmlns:a16="http://schemas.microsoft.com/office/drawing/2014/main" id="{790CD816-E19D-4DAC-BC3E-92DB94C1219E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1" name="Connector: Curved 565">
                  <a:extLst>
                    <a:ext uri="{FF2B5EF4-FFF2-40B4-BE49-F238E27FC236}">
                      <a16:creationId xmlns="" xmlns:a16="http://schemas.microsoft.com/office/drawing/2014/main" id="{9B3ED37F-C50E-49BF-A25F-846D1B35A577}"/>
                    </a:ext>
                  </a:extLst>
                </p:cNvPr>
                <p:cNvCxnSpPr>
                  <a:cxnSpLocks/>
                  <a:stCxn id="280" idx="2"/>
                  <a:endCxn id="287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or: Curved 566">
                  <a:extLst>
                    <a:ext uri="{FF2B5EF4-FFF2-40B4-BE49-F238E27FC236}">
                      <a16:creationId xmlns="" xmlns:a16="http://schemas.microsoft.com/office/drawing/2014/main" id="{9AC04BEA-FE46-4C78-A00B-3243DE1C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Arrow Connector 567">
                  <a:extLst>
                    <a:ext uri="{FF2B5EF4-FFF2-40B4-BE49-F238E27FC236}">
                      <a16:creationId xmlns="" xmlns:a16="http://schemas.microsoft.com/office/drawing/2014/main" id="{20264EEA-93B6-4CCB-88E4-4E27F451B02B}"/>
                    </a:ext>
                  </a:extLst>
                </p:cNvPr>
                <p:cNvCxnSpPr>
                  <a:cxnSpLocks/>
                  <a:stCxn id="279" idx="0"/>
                  <a:endCxn id="280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Connector: Curved 568">
                  <a:extLst>
                    <a:ext uri="{FF2B5EF4-FFF2-40B4-BE49-F238E27FC236}">
                      <a16:creationId xmlns="" xmlns:a16="http://schemas.microsoft.com/office/drawing/2014/main" id="{BAAB745C-E391-41FD-8A15-229BF494F56B}"/>
                    </a:ext>
                  </a:extLst>
                </p:cNvPr>
                <p:cNvCxnSpPr>
                  <a:cxnSpLocks/>
                  <a:stCxn id="279" idx="2"/>
                  <a:endCxn id="278" idx="2"/>
                </p:cNvCxnSpPr>
                <p:nvPr/>
              </p:nvCxnSpPr>
              <p:spPr>
                <a:xfrm rot="10800000" flipV="1">
                  <a:off x="1976436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Connector: Curved 569">
                  <a:extLst>
                    <a:ext uri="{FF2B5EF4-FFF2-40B4-BE49-F238E27FC236}">
                      <a16:creationId xmlns="" xmlns:a16="http://schemas.microsoft.com/office/drawing/2014/main" id="{1D8AA6E1-ED13-4B76-9CEA-6B4939CA554C}"/>
                    </a:ext>
                  </a:extLst>
                </p:cNvPr>
                <p:cNvCxnSpPr>
                  <a:cxnSpLocks/>
                  <a:stCxn id="278" idx="6"/>
                  <a:endCxn id="279" idx="6"/>
                </p:cNvCxnSpPr>
                <p:nvPr/>
              </p:nvCxnSpPr>
              <p:spPr>
                <a:xfrm flipV="1">
                  <a:off x="2490787" y="4356101"/>
                  <a:ext cx="12700" cy="40138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546">
                <a:extLst>
                  <a:ext uri="{FF2B5EF4-FFF2-40B4-BE49-F238E27FC236}">
                    <a16:creationId xmlns="" xmlns:a16="http://schemas.microsoft.com/office/drawing/2014/main" id="{B0C9D89C-FE7F-4D1A-80DE-D4B24B3687F7}"/>
                  </a:ext>
                </a:extLst>
              </p:cNvPr>
              <p:cNvGrpSpPr/>
              <p:nvPr/>
            </p:nvGrpSpPr>
            <p:grpSpPr>
              <a:xfrm>
                <a:off x="5430836" y="1610933"/>
                <a:ext cx="527051" cy="3333240"/>
                <a:chOff x="1976436" y="1675068"/>
                <a:chExt cx="527051" cy="3333240"/>
              </a:xfrm>
            </p:grpSpPr>
            <p:grpSp>
              <p:nvGrpSpPr>
                <p:cNvPr id="265" name="Group 549">
                  <a:extLst>
                    <a:ext uri="{FF2B5EF4-FFF2-40B4-BE49-F238E27FC236}">
                      <a16:creationId xmlns="" xmlns:a16="http://schemas.microsoft.com/office/drawing/2014/main" id="{7301C03F-9B1F-451A-866D-4C230FE29395}"/>
                    </a:ext>
                  </a:extLst>
                </p:cNvPr>
                <p:cNvGrpSpPr/>
                <p:nvPr/>
              </p:nvGrpSpPr>
              <p:grpSpPr>
                <a:xfrm>
                  <a:off x="1976436" y="1675068"/>
                  <a:ext cx="514351" cy="1518982"/>
                  <a:chOff x="1981200" y="1910080"/>
                  <a:chExt cx="434772" cy="1283970"/>
                </a:xfrm>
              </p:grpSpPr>
              <p:sp>
                <p:nvSpPr>
                  <p:cNvPr id="274" name="Oval 558">
                    <a:extLst>
                      <a:ext uri="{FF2B5EF4-FFF2-40B4-BE49-F238E27FC236}">
                        <a16:creationId xmlns="" xmlns:a16="http://schemas.microsoft.com/office/drawing/2014/main" id="{D5B4CA7C-888E-4F2B-BD51-9AB09244AF89}"/>
                      </a:ext>
                    </a:extLst>
                  </p:cNvPr>
                  <p:cNvSpPr/>
                  <p:nvPr/>
                </p:nvSpPr>
                <p:spPr>
                  <a:xfrm>
                    <a:off x="1981200" y="1910080"/>
                    <a:ext cx="434772" cy="42672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5" name="Oval 559">
                    <a:extLst>
                      <a:ext uri="{FF2B5EF4-FFF2-40B4-BE49-F238E27FC236}">
                        <a16:creationId xmlns="" xmlns:a16="http://schemas.microsoft.com/office/drawing/2014/main" id="{CF9A7E06-0FA4-4554-8816-B34C310E8C56}"/>
                      </a:ext>
                    </a:extLst>
                  </p:cNvPr>
                  <p:cNvSpPr/>
                  <p:nvPr/>
                </p:nvSpPr>
                <p:spPr>
                  <a:xfrm>
                    <a:off x="1981200" y="2767330"/>
                    <a:ext cx="426720" cy="4267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76" name="Straight Arrow Connector 560">
                    <a:extLst>
                      <a:ext uri="{FF2B5EF4-FFF2-40B4-BE49-F238E27FC236}">
                        <a16:creationId xmlns="" xmlns:a16="http://schemas.microsoft.com/office/drawing/2014/main" id="{6A42CAF2-DC2A-4849-AB42-9CCBB2AC5538}"/>
                      </a:ext>
                    </a:extLst>
                  </p:cNvPr>
                  <p:cNvCxnSpPr>
                    <a:cxnSpLocks/>
                    <a:stCxn id="274" idx="4"/>
                    <a:endCxn id="275" idx="0"/>
                  </p:cNvCxnSpPr>
                  <p:nvPr/>
                </p:nvCxnSpPr>
                <p:spPr>
                  <a:xfrm flipH="1">
                    <a:off x="2194560" y="2336800"/>
                    <a:ext cx="4026" cy="430530"/>
                  </a:xfrm>
                  <a:prstGeom prst="straightConnector1">
                    <a:avLst/>
                  </a:prstGeom>
                  <a:ln w="28575">
                    <a:solidFill>
                      <a:srgbClr val="2F528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6" name="Oval 550">
                  <a:extLst>
                    <a:ext uri="{FF2B5EF4-FFF2-40B4-BE49-F238E27FC236}">
                      <a16:creationId xmlns="" xmlns:a16="http://schemas.microsoft.com/office/drawing/2014/main" id="{DF10C47F-B1B7-46E1-AF06-0E2C3B887CC8}"/>
                    </a:ext>
                  </a:extLst>
                </p:cNvPr>
                <p:cNvSpPr/>
                <p:nvPr/>
              </p:nvSpPr>
              <p:spPr>
                <a:xfrm>
                  <a:off x="1976436" y="4493957"/>
                  <a:ext cx="514351" cy="514351"/>
                </a:xfrm>
                <a:prstGeom prst="ellipse">
                  <a:avLst/>
                </a:prstGeom>
                <a:solidFill>
                  <a:srgbClr val="E43C3C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7" name="Oval 551">
                  <a:extLst>
                    <a:ext uri="{FF2B5EF4-FFF2-40B4-BE49-F238E27FC236}">
                      <a16:creationId xmlns="" xmlns:a16="http://schemas.microsoft.com/office/drawing/2014/main" id="{552EFE17-0A3B-4C24-8287-8CF4F933080B}"/>
                    </a:ext>
                  </a:extLst>
                </p:cNvPr>
                <p:cNvSpPr/>
                <p:nvPr/>
              </p:nvSpPr>
              <p:spPr>
                <a:xfrm>
                  <a:off x="1976436" y="4098925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552">
                  <a:extLst>
                    <a:ext uri="{FF2B5EF4-FFF2-40B4-BE49-F238E27FC236}">
                      <a16:creationId xmlns="" xmlns:a16="http://schemas.microsoft.com/office/drawing/2014/main" id="{0D9322CF-E205-498F-A0C6-1A1329E2A65B}"/>
                    </a:ext>
                  </a:extLst>
                </p:cNvPr>
                <p:cNvSpPr/>
                <p:nvPr/>
              </p:nvSpPr>
              <p:spPr>
                <a:xfrm>
                  <a:off x="1976436" y="3347782"/>
                  <a:ext cx="514351" cy="51435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69" name="Connector: Curved 553">
                  <a:extLst>
                    <a:ext uri="{FF2B5EF4-FFF2-40B4-BE49-F238E27FC236}">
                      <a16:creationId xmlns="" xmlns:a16="http://schemas.microsoft.com/office/drawing/2014/main" id="{780CE6F2-8691-42C4-A839-B0997388E43A}"/>
                    </a:ext>
                  </a:extLst>
                </p:cNvPr>
                <p:cNvCxnSpPr>
                  <a:cxnSpLocks/>
                  <a:stCxn id="268" idx="2"/>
                  <a:endCxn id="275" idx="2"/>
                </p:cNvCxnSpPr>
                <p:nvPr/>
              </p:nvCxnSpPr>
              <p:spPr>
                <a:xfrm rot="10800000">
                  <a:off x="1976436" y="2941638"/>
                  <a:ext cx="12700" cy="663320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Connector: Curved 554">
                  <a:extLst>
                    <a:ext uri="{FF2B5EF4-FFF2-40B4-BE49-F238E27FC236}">
                      <a16:creationId xmlns="" xmlns:a16="http://schemas.microsoft.com/office/drawing/2014/main" id="{5018ED82-2676-457F-9336-FA9A0C3BB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85933" y="3627184"/>
                  <a:ext cx="1054130" cy="813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Arrow Connector 555">
                  <a:extLst>
                    <a:ext uri="{FF2B5EF4-FFF2-40B4-BE49-F238E27FC236}">
                      <a16:creationId xmlns="" xmlns:a16="http://schemas.microsoft.com/office/drawing/2014/main" id="{481F47AD-65E3-48C2-B3A6-AC5CC4C34474}"/>
                    </a:ext>
                  </a:extLst>
                </p:cNvPr>
                <p:cNvCxnSpPr>
                  <a:cxnSpLocks/>
                  <a:stCxn id="267" idx="0"/>
                  <a:endCxn id="268" idx="4"/>
                </p:cNvCxnSpPr>
                <p:nvPr/>
              </p:nvCxnSpPr>
              <p:spPr>
                <a:xfrm flipV="1">
                  <a:off x="2233612" y="3862133"/>
                  <a:ext cx="0" cy="236792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Connector: Curved 556">
                  <a:extLst>
                    <a:ext uri="{FF2B5EF4-FFF2-40B4-BE49-F238E27FC236}">
                      <a16:creationId xmlns="" xmlns:a16="http://schemas.microsoft.com/office/drawing/2014/main" id="{F4E60578-CCA8-4D6E-B018-AC398AF1D0F7}"/>
                    </a:ext>
                  </a:extLst>
                </p:cNvPr>
                <p:cNvCxnSpPr>
                  <a:cxnSpLocks/>
                  <a:stCxn id="267" idx="2"/>
                  <a:endCxn id="266" idx="2"/>
                </p:cNvCxnSpPr>
                <p:nvPr/>
              </p:nvCxnSpPr>
              <p:spPr>
                <a:xfrm rot="10800000" flipV="1">
                  <a:off x="1976436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Connector: Curved 557">
                  <a:extLst>
                    <a:ext uri="{FF2B5EF4-FFF2-40B4-BE49-F238E27FC236}">
                      <a16:creationId xmlns="" xmlns:a16="http://schemas.microsoft.com/office/drawing/2014/main" id="{ED4DAE0C-903F-4215-8307-77BC0527218A}"/>
                    </a:ext>
                  </a:extLst>
                </p:cNvPr>
                <p:cNvCxnSpPr>
                  <a:cxnSpLocks/>
                  <a:stCxn id="266" idx="6"/>
                  <a:endCxn id="267" idx="6"/>
                </p:cNvCxnSpPr>
                <p:nvPr/>
              </p:nvCxnSpPr>
              <p:spPr>
                <a:xfrm flipV="1">
                  <a:off x="2490787" y="4356101"/>
                  <a:ext cx="12700" cy="395032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3" name="Straight Arrow Connector 547">
                <a:extLst>
                  <a:ext uri="{FF2B5EF4-FFF2-40B4-BE49-F238E27FC236}">
                    <a16:creationId xmlns="" xmlns:a16="http://schemas.microsoft.com/office/drawing/2014/main" id="{4C84D10E-51C5-4E21-87A6-4D131232BBC9}"/>
                  </a:ext>
                </a:extLst>
              </p:cNvPr>
              <p:cNvCxnSpPr>
                <a:cxnSpLocks/>
                <a:stCxn id="286" idx="5"/>
                <a:endCxn id="275" idx="1"/>
              </p:cNvCxnSpPr>
              <p:nvPr/>
            </p:nvCxnSpPr>
            <p:spPr>
              <a:xfrm>
                <a:off x="4752262" y="2041828"/>
                <a:ext cx="752504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548">
                <a:extLst>
                  <a:ext uri="{FF2B5EF4-FFF2-40B4-BE49-F238E27FC236}">
                    <a16:creationId xmlns="" xmlns:a16="http://schemas.microsoft.com/office/drawing/2014/main" id="{22D41103-DF5F-4328-82F2-FD91F70332BC}"/>
                  </a:ext>
                </a:extLst>
              </p:cNvPr>
              <p:cNvCxnSpPr>
                <a:cxnSpLocks/>
                <a:stCxn id="274" idx="3"/>
                <a:endCxn id="287" idx="7"/>
              </p:cNvCxnSpPr>
              <p:nvPr/>
            </p:nvCxnSpPr>
            <p:spPr>
              <a:xfrm flipH="1">
                <a:off x="4744131" y="2041828"/>
                <a:ext cx="762030" cy="657192"/>
              </a:xfrm>
              <a:prstGeom prst="straightConnector1">
                <a:avLst/>
              </a:prstGeom>
              <a:ln w="28575">
                <a:solidFill>
                  <a:srgbClr val="2F528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0" name="Connector: Curved 544">
              <a:extLst>
                <a:ext uri="{FF2B5EF4-FFF2-40B4-BE49-F238E27FC236}">
                  <a16:creationId xmlns="" xmlns:a16="http://schemas.microsoft.com/office/drawing/2014/main" id="{479F72E9-5400-4D08-B488-3D3E235925ED}"/>
                </a:ext>
              </a:extLst>
            </p:cNvPr>
            <p:cNvCxnSpPr>
              <a:cxnSpLocks/>
              <a:stCxn id="266" idx="2"/>
              <a:endCxn id="278" idx="6"/>
            </p:cNvCxnSpPr>
            <p:nvPr/>
          </p:nvCxnSpPr>
          <p:spPr>
            <a:xfrm rot="10800000" flipV="1">
              <a:off x="9033066" y="3867564"/>
              <a:ext cx="603249" cy="63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313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91</Words>
  <Application>Microsoft Macintosh PowerPoint</Application>
  <PresentationFormat>Presentazione su schermo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</dc:creator>
  <cp:lastModifiedBy>Gio</cp:lastModifiedBy>
  <cp:revision>265</cp:revision>
  <dcterms:created xsi:type="dcterms:W3CDTF">2021-04-09T08:36:48Z</dcterms:created>
  <dcterms:modified xsi:type="dcterms:W3CDTF">2021-05-19T17:41:45Z</dcterms:modified>
</cp:coreProperties>
</file>