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6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37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34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7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98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8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6A91A-F8E1-44E0-A83A-3140B1147967}" type="datetimeFigureOut">
              <a:rPr lang="en-GB" smtClean="0"/>
              <a:t>01/03/2019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0B19-B75C-48E7-871E-F30A3662B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515" y="3138002"/>
            <a:ext cx="1882552" cy="50891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Patient 5</a:t>
            </a:r>
            <a:endParaRPr lang="en-GB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7" t="4546" r="30694"/>
          <a:stretch/>
        </p:blipFill>
        <p:spPr bwMode="auto">
          <a:xfrm>
            <a:off x="3409409" y="3527384"/>
            <a:ext cx="23899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6" t="5970" r="27608"/>
          <a:stretch/>
        </p:blipFill>
        <p:spPr bwMode="auto">
          <a:xfrm>
            <a:off x="3131840" y="340624"/>
            <a:ext cx="2880319" cy="292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70556" y="-100468"/>
            <a:ext cx="145050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Patient 3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3" t="3774" r="28543"/>
          <a:stretch/>
        </p:blipFill>
        <p:spPr bwMode="auto">
          <a:xfrm>
            <a:off x="186354" y="339452"/>
            <a:ext cx="2869015" cy="292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6429" y="-47356"/>
            <a:ext cx="267464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Patient 2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51132" y="645557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WML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4452" y="65994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WML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7561" y="3859421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WML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733" y="580155"/>
            <a:ext cx="37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CC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3" idx="3"/>
          </p:cNvCxnSpPr>
          <p:nvPr/>
        </p:nvCxnSpPr>
        <p:spPr>
          <a:xfrm flipH="1">
            <a:off x="1620861" y="776362"/>
            <a:ext cx="94367" cy="1962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85098" y="646729"/>
            <a:ext cx="37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CC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678226" y="842936"/>
            <a:ext cx="94367" cy="1962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69278" y="1578936"/>
            <a:ext cx="35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PP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91984" y="4204213"/>
            <a:ext cx="37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CC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682008" y="4361394"/>
            <a:ext cx="236352" cy="406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493240" y="1785066"/>
            <a:ext cx="152077" cy="167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84374" y="1571366"/>
            <a:ext cx="358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</a:t>
            </a:r>
            <a:r>
              <a:rPr lang="en-GB" sz="1100" dirty="0" smtClean="0">
                <a:solidFill>
                  <a:schemeClr val="bg1"/>
                </a:solidFill>
              </a:rPr>
              <a:t>P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00988" y="1759355"/>
            <a:ext cx="176649" cy="1916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54" y="3527384"/>
            <a:ext cx="2894280" cy="289428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783151" y="3132882"/>
            <a:ext cx="1882552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Patient 4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3968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Patient 5</vt:lpstr>
    </vt:vector>
  </TitlesOfParts>
  <Company>Great Ormond Street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HBL</dc:title>
  <dc:creator>Mehul Dattani</dc:creator>
  <cp:lastModifiedBy>Mehul Dattani</cp:lastModifiedBy>
  <cp:revision>16</cp:revision>
  <dcterms:created xsi:type="dcterms:W3CDTF">2019-01-10T20:38:11Z</dcterms:created>
  <dcterms:modified xsi:type="dcterms:W3CDTF">2019-03-01T21:36:04Z</dcterms:modified>
</cp:coreProperties>
</file>