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2727"/>
  </p:normalViewPr>
  <p:slideViewPr>
    <p:cSldViewPr snapToGrid="0" snapToObjects="1">
      <p:cViewPr varScale="1">
        <p:scale>
          <a:sx n="59" d="100"/>
          <a:sy n="59" d="100"/>
        </p:scale>
        <p:origin x="20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48E60-7646-1541-81BA-75534DA0380A}" type="datetimeFigureOut">
              <a:rPr lang="en-US" smtClean="0"/>
              <a:t>5/1/19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7B18A-EAA1-8044-8521-F7CF4463A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8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Supplementary Figure 1</a:t>
            </a:r>
          </a:p>
          <a:p>
            <a:pPr marL="228600" indent="-228600">
              <a:buAutoNum type="alphaUcParenR"/>
            </a:pPr>
            <a:r>
              <a:rPr lang="en-US" dirty="0"/>
              <a:t>Progression-free survival of all patients according to CNS-IPI</a:t>
            </a:r>
          </a:p>
          <a:p>
            <a:pPr marL="228600" indent="-228600">
              <a:buAutoNum type="alphaUcParenR"/>
            </a:pPr>
            <a:r>
              <a:rPr lang="en-US" dirty="0"/>
              <a:t>Overall survival of all patients according to CNS-IPI</a:t>
            </a:r>
          </a:p>
          <a:p>
            <a:pPr marL="228600" indent="-228600">
              <a:buAutoNum type="alphaUcParenR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7B18A-EAA1-8044-8521-F7CF4463A3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0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61ED-107A-254E-880D-8D66AAD53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B6DA2-76D4-5740-B8AD-1D4F2425F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957AD-6526-7C46-AE20-EB3059BD9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978-19BF-994D-AC39-E855A10CFC9C}" type="datetimeFigureOut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570C3-4822-934C-8E24-8C27C0272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34717-EA68-DD42-BCDD-56F2F1B9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5131-D2C0-0048-A2B6-0A7BBE207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8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BE8A-6753-F643-89AF-1EC546CB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C52C9-B7D0-224C-B796-885E8ACC7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42207-C050-F94F-A779-B901464CC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978-19BF-994D-AC39-E855A10CFC9C}" type="datetimeFigureOut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AAAAC-ABDA-5C42-BF1C-D8451049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EDFC2-8DDC-2B4A-8E98-F3BD55D5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5131-D2C0-0048-A2B6-0A7BBE207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7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A6BFE7-FC85-3847-BC18-4CC5A474C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A9CEF-5EFF-3349-8FF4-3EC0D70B5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785B0-991D-8243-B3BA-B40AC2EBC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978-19BF-994D-AC39-E855A10CFC9C}" type="datetimeFigureOut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010ED-4263-C64C-938D-C1C2D0BD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4ADB6-D62B-D44D-96B7-B36294D2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5131-D2C0-0048-A2B6-0A7BBE207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5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682C-2FB6-B649-9529-FD2C21562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2EB40-BCD3-6647-A7C1-EF4855260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A3ADA-A807-B24A-B1CE-528D8589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978-19BF-994D-AC39-E855A10CFC9C}" type="datetimeFigureOut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BB5E0-3D6B-0E4F-9206-7C72AFDC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3D7E8-6D22-CC42-BCD8-32716C5F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5131-D2C0-0048-A2B6-0A7BBE207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4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28415-4FE2-7F47-B7D6-05D117BB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4C508-D8C4-3844-A520-FA0287A7F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49E9E-3F64-9A44-AD53-F7F1FA287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978-19BF-994D-AC39-E855A10CFC9C}" type="datetimeFigureOut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7F089-68C2-5D4C-A33E-4A57DABF5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97FFD-0D7B-764B-ADCC-CDE02DD1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5131-D2C0-0048-A2B6-0A7BBE207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2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644C3-278A-FA44-BB50-03F58A3C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9BB14-4889-464B-AE4C-1D3F545E0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93518-D8B0-844A-96A4-C8BDDEC90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221FF-E182-8048-A4DD-AD292D267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978-19BF-994D-AC39-E855A10CFC9C}" type="datetimeFigureOut">
              <a:rPr lang="en-US" smtClean="0"/>
              <a:t>5/1/19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7FCAA-DD0D-2944-92ED-950357B5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4E3A4-2757-634B-A141-0675239C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5131-D2C0-0048-A2B6-0A7BBE207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2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DDF9-645F-A442-9ECD-2B7301F37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E65DD-455C-0E4A-A3E5-D33017CED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47BC6-4C9F-354E-A37F-1771F64D7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5D1E45-D7FD-3440-9683-D0EC369F5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86711-4740-1541-9533-1B4C786B0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0E070-A8A5-304A-B78A-1F83F6AA8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978-19BF-994D-AC39-E855A10CFC9C}" type="datetimeFigureOut">
              <a:rPr lang="en-US" smtClean="0"/>
              <a:t>5/1/19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F43AD-AFAF-A34F-9C38-5CBF5AB3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90268C-8F16-FA4D-9DAB-E85ED656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5131-D2C0-0048-A2B6-0A7BBE207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FCEA-93D5-594A-ADCF-197130B5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C2C22-DBBA-BA4A-A57C-B52646C7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978-19BF-994D-AC39-E855A10CFC9C}" type="datetimeFigureOut">
              <a:rPr lang="en-US" smtClean="0"/>
              <a:t>5/1/19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AD7D-9070-7A45-A632-C4673A21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ABD5A-3CDF-7046-A583-5932DD31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5131-D2C0-0048-A2B6-0A7BBE207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8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F9832-1CC2-B44D-9260-79CC9BE6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978-19BF-994D-AC39-E855A10CFC9C}" type="datetimeFigureOut">
              <a:rPr lang="en-US" smtClean="0"/>
              <a:t>5/1/19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B965C3-2BA9-D847-9580-0D598E12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E2310-17E5-5D49-A6C7-E0B9D945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5131-D2C0-0048-A2B6-0A7BBE207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5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DB57E-F547-A543-8B82-39856F03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1AB95-CFE4-044E-9C46-716729C7D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D5D93-C50E-1F42-9A45-3217E1473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9014C-AFEB-3541-8B14-4D92B13F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978-19BF-994D-AC39-E855A10CFC9C}" type="datetimeFigureOut">
              <a:rPr lang="en-US" smtClean="0"/>
              <a:t>5/1/19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D170B-0FC9-1B4C-AD43-927FBCE3B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671C3-ED31-FF4D-8030-53915D6C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5131-D2C0-0048-A2B6-0A7BBE207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6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6E679-53E5-0E49-AF83-3F4227C3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6B55E5-D73C-864B-A482-8EF04C069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228AF-8F10-2847-B895-7A3A89A1F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1AFDD-1757-054B-B98E-A0DBB4331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978-19BF-994D-AC39-E855A10CFC9C}" type="datetimeFigureOut">
              <a:rPr lang="en-US" smtClean="0"/>
              <a:t>5/1/19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099C6-F366-7943-8CBA-508F098A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F8DE8-79D6-1746-B83B-B7BF8FF3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5131-D2C0-0048-A2B6-0A7BBE207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3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5D167-DA73-954C-8FD7-552F2BCF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BEBF8-485A-1941-BFD0-6DE52DA96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53963-B63B-2C4D-AC3F-292628E07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F978-19BF-994D-AC39-E855A10CFC9C}" type="datetimeFigureOut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E6CC9-7654-2846-A28E-96765383D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3E1E9-18E7-9A4C-BF23-CD18DF07A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A5131-D2C0-0048-A2B6-0A7BBE207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6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35F3F5-DC82-9043-947E-C088D3B3E02D}"/>
              </a:ext>
            </a:extLst>
          </p:cNvPr>
          <p:cNvSpPr txBox="1"/>
          <p:nvPr/>
        </p:nvSpPr>
        <p:spPr>
          <a:xfrm>
            <a:off x="100013" y="109800"/>
            <a:ext cx="241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Supplementary Figure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A2A7AE-E9C3-B248-A29B-9DA46529B11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7" y="1457297"/>
            <a:ext cx="4951730" cy="3599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F3718C-32A7-9A44-A246-24FFE293B81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862" y="1457297"/>
            <a:ext cx="4951095" cy="35998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EFC23B-7362-DD4D-BE15-316DCE7B4ABD}"/>
              </a:ext>
            </a:extLst>
          </p:cNvPr>
          <p:cNvSpPr txBox="1"/>
          <p:nvPr/>
        </p:nvSpPr>
        <p:spPr>
          <a:xfrm>
            <a:off x="1077657" y="14572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38517-B06E-BC4C-9277-E5725C52BD38}"/>
              </a:ext>
            </a:extLst>
          </p:cNvPr>
          <p:cNvSpPr txBox="1"/>
          <p:nvPr/>
        </p:nvSpPr>
        <p:spPr>
          <a:xfrm>
            <a:off x="6472364" y="145729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6CECDC-AA01-2D48-8425-CCD2775B39F2}"/>
              </a:ext>
            </a:extLst>
          </p:cNvPr>
          <p:cNvSpPr txBox="1"/>
          <p:nvPr/>
        </p:nvSpPr>
        <p:spPr>
          <a:xfrm>
            <a:off x="2248816" y="5221901"/>
            <a:ext cx="26094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2 year progression free survival</a:t>
            </a:r>
            <a:br>
              <a:rPr lang="en-GB" sz="1400" dirty="0"/>
            </a:br>
            <a:r>
              <a:rPr lang="en-GB" sz="1400" dirty="0"/>
              <a:t>CNS IPI 0-3: 75.9% (71.2 - 79.9)</a:t>
            </a:r>
            <a:br>
              <a:rPr lang="en-GB" sz="1400" dirty="0"/>
            </a:br>
            <a:r>
              <a:rPr lang="en-GB" sz="1400" dirty="0"/>
              <a:t>CNS IPI 4: 58.8% (50.1 - 66.5)</a:t>
            </a:r>
            <a:br>
              <a:rPr lang="en-GB" sz="1400" dirty="0"/>
            </a:br>
            <a:r>
              <a:rPr lang="en-GB" sz="1400" dirty="0"/>
              <a:t>CNS IPI 5: 45.7% (33.7 - 56.9)</a:t>
            </a:r>
            <a:br>
              <a:rPr lang="en-GB" sz="1400" dirty="0"/>
            </a:br>
            <a:r>
              <a:rPr lang="en-GB" sz="1400" dirty="0"/>
              <a:t>CNS IPI 6: 23.0% (6.3 - 45.9)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0876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30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Toby Eyre</dc:creator>
  <cp:lastModifiedBy>Toby Eyre</cp:lastModifiedBy>
  <cp:revision>6</cp:revision>
  <dcterms:created xsi:type="dcterms:W3CDTF">2019-03-15T21:04:58Z</dcterms:created>
  <dcterms:modified xsi:type="dcterms:W3CDTF">2019-05-01T16:30:20Z</dcterms:modified>
</cp:coreProperties>
</file>