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1" r:id="rId1"/>
  </p:sldMasterIdLst>
  <p:notesMasterIdLst>
    <p:notesMasterId r:id="rId20"/>
  </p:notesMasterIdLst>
  <p:sldIdLst>
    <p:sldId id="306" r:id="rId2"/>
    <p:sldId id="307" r:id="rId3"/>
    <p:sldId id="257" r:id="rId4"/>
    <p:sldId id="261" r:id="rId5"/>
    <p:sldId id="262" r:id="rId6"/>
    <p:sldId id="263" r:id="rId7"/>
    <p:sldId id="264" r:id="rId8"/>
    <p:sldId id="265" r:id="rId9"/>
    <p:sldId id="266" r:id="rId10"/>
    <p:sldId id="271" r:id="rId11"/>
    <p:sldId id="267" r:id="rId12"/>
    <p:sldId id="290" r:id="rId13"/>
    <p:sldId id="304" r:id="rId14"/>
    <p:sldId id="308" r:id="rId15"/>
    <p:sldId id="268" r:id="rId16"/>
    <p:sldId id="269" r:id="rId17"/>
    <p:sldId id="270"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93" autoAdjust="0"/>
  </p:normalViewPr>
  <p:slideViewPr>
    <p:cSldViewPr snapToGrid="0">
      <p:cViewPr varScale="1">
        <p:scale>
          <a:sx n="43" d="100"/>
          <a:sy n="43" d="100"/>
        </p:scale>
        <p:origin x="199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k\Dropbox\_Research\_SES%20Filming%20Teachers\Prelim%20analysis%20Aug%2018\Means%20-%20Coding%20by%20Node%20in%20less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b="0" i="0" baseline="0" dirty="0">
                <a:effectLst/>
              </a:rPr>
              <a:t>Teacher interactions with non-human</a:t>
            </a:r>
            <a:endParaRPr lang="en-GB" sz="2800" dirty="0">
              <a:effectLs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Edited!$C$8:$C$33</c:f>
              <c:strCache>
                <c:ptCount val="26"/>
                <c:pt idx="0">
                  <c:v>IWB</c:v>
                </c:pt>
                <c:pt idx="1">
                  <c:v>mini-whiteboard</c:v>
                </c:pt>
                <c:pt idx="2">
                  <c:v>book</c:v>
                </c:pt>
                <c:pt idx="3">
                  <c:v>pen</c:v>
                </c:pt>
                <c:pt idx="4">
                  <c:v>worksheet</c:v>
                </c:pt>
                <c:pt idx="5">
                  <c:v>chromatogram</c:v>
                </c:pt>
                <c:pt idx="6">
                  <c:v>big whiteboard</c:v>
                </c:pt>
                <c:pt idx="7">
                  <c:v>glue</c:v>
                </c:pt>
                <c:pt idx="8">
                  <c:v>board rubber</c:v>
                </c:pt>
                <c:pt idx="9">
                  <c:v>board ruler</c:v>
                </c:pt>
                <c:pt idx="10">
                  <c:v>bag</c:v>
                </c:pt>
                <c:pt idx="11">
                  <c:v>internet</c:v>
                </c:pt>
                <c:pt idx="12">
                  <c:v>door</c:v>
                </c:pt>
                <c:pt idx="13">
                  <c:v>pencil</c:v>
                </c:pt>
                <c:pt idx="14">
                  <c:v>recording device</c:v>
                </c:pt>
                <c:pt idx="15">
                  <c:v>sticker</c:v>
                </c:pt>
                <c:pt idx="16">
                  <c:v>register</c:v>
                </c:pt>
                <c:pt idx="17">
                  <c:v>bin</c:v>
                </c:pt>
                <c:pt idx="18">
                  <c:v>blind</c:v>
                </c:pt>
                <c:pt idx="19">
                  <c:v>calculator</c:v>
                </c:pt>
                <c:pt idx="20">
                  <c:v>camera</c:v>
                </c:pt>
                <c:pt idx="21">
                  <c:v>clock</c:v>
                </c:pt>
                <c:pt idx="22">
                  <c:v>coat</c:v>
                </c:pt>
                <c:pt idx="23">
                  <c:v>laptop</c:v>
                </c:pt>
                <c:pt idx="24">
                  <c:v>mobile phone</c:v>
                </c:pt>
                <c:pt idx="25">
                  <c:v>noise</c:v>
                </c:pt>
              </c:strCache>
            </c:strRef>
          </c:cat>
          <c:val>
            <c:numRef>
              <c:f>Edited!$G$8:$G$33</c:f>
              <c:numCache>
                <c:formatCode>General</c:formatCode>
                <c:ptCount val="26"/>
                <c:pt idx="0">
                  <c:v>74</c:v>
                </c:pt>
                <c:pt idx="1">
                  <c:v>47</c:v>
                </c:pt>
                <c:pt idx="2">
                  <c:v>45</c:v>
                </c:pt>
                <c:pt idx="3">
                  <c:v>30</c:v>
                </c:pt>
                <c:pt idx="4">
                  <c:v>24</c:v>
                </c:pt>
                <c:pt idx="5">
                  <c:v>20</c:v>
                </c:pt>
                <c:pt idx="6">
                  <c:v>16</c:v>
                </c:pt>
                <c:pt idx="7">
                  <c:v>11</c:v>
                </c:pt>
                <c:pt idx="8">
                  <c:v>5</c:v>
                </c:pt>
                <c:pt idx="9">
                  <c:v>5</c:v>
                </c:pt>
                <c:pt idx="10">
                  <c:v>4</c:v>
                </c:pt>
                <c:pt idx="11">
                  <c:v>4</c:v>
                </c:pt>
                <c:pt idx="12">
                  <c:v>3</c:v>
                </c:pt>
                <c:pt idx="13">
                  <c:v>3</c:v>
                </c:pt>
                <c:pt idx="14">
                  <c:v>3</c:v>
                </c:pt>
                <c:pt idx="15">
                  <c:v>3</c:v>
                </c:pt>
                <c:pt idx="16">
                  <c:v>2</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00-581A-4E18-B649-80EEF57B506F}"/>
            </c:ext>
          </c:extLst>
        </c:ser>
        <c:dLbls>
          <c:dLblPos val="outEnd"/>
          <c:showLegendKey val="0"/>
          <c:showVal val="1"/>
          <c:showCatName val="0"/>
          <c:showSerName val="0"/>
          <c:showPercent val="0"/>
          <c:showBubbleSize val="0"/>
        </c:dLbls>
        <c:gapWidth val="219"/>
        <c:overlap val="-27"/>
        <c:axId val="612422792"/>
        <c:axId val="612423120"/>
      </c:barChart>
      <c:catAx>
        <c:axId val="61242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2423120"/>
        <c:crosses val="autoZero"/>
        <c:auto val="0"/>
        <c:lblAlgn val="ctr"/>
        <c:lblOffset val="100"/>
        <c:noMultiLvlLbl val="0"/>
      </c:catAx>
      <c:valAx>
        <c:axId val="61242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61242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AF609-CDCA-4996-A1FA-F8567CBD4B5C}" type="datetimeFigureOut">
              <a:rPr lang="en-GB" smtClean="0"/>
              <a:t>06/09/2018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67CF4-E720-497F-9AE7-5840CC44ADB4}" type="slidenum">
              <a:rPr lang="en-GB" smtClean="0"/>
              <a:t>‹#›</a:t>
            </a:fld>
            <a:endParaRPr lang="en-GB"/>
          </a:p>
        </p:txBody>
      </p:sp>
    </p:spTree>
    <p:extLst>
      <p:ext uri="{BB962C8B-B14F-4D97-AF65-F5344CB8AC3E}">
        <p14:creationId xmlns:p14="http://schemas.microsoft.com/office/powerpoint/2010/main" val="254412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clear that we are happy for people to tweet about content (as per ECER advice)</a:t>
            </a:r>
          </a:p>
        </p:txBody>
      </p:sp>
      <p:sp>
        <p:nvSpPr>
          <p:cNvPr id="4" name="Slide Number Placeholder 3"/>
          <p:cNvSpPr>
            <a:spLocks noGrp="1"/>
          </p:cNvSpPr>
          <p:nvPr>
            <p:ph type="sldNum" sz="quarter" idx="10"/>
          </p:nvPr>
        </p:nvSpPr>
        <p:spPr/>
        <p:txBody>
          <a:bodyPr/>
          <a:lstStyle/>
          <a:p>
            <a:fld id="{92967CF4-E720-497F-9AE7-5840CC44ADB4}" type="slidenum">
              <a:rPr lang="en-GB" smtClean="0"/>
              <a:t>2</a:t>
            </a:fld>
            <a:endParaRPr lang="en-GB"/>
          </a:p>
        </p:txBody>
      </p:sp>
    </p:spTree>
    <p:extLst>
      <p:ext uri="{BB962C8B-B14F-4D97-AF65-F5344CB8AC3E}">
        <p14:creationId xmlns:p14="http://schemas.microsoft.com/office/powerpoint/2010/main" val="391659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Within teacher and pupil verbal protocols and interviews, the focus is on the understanding that pupils have, and the means by which these is developed.  In line with discussion earlier in this paper, this stays very much on the level of ‘constructs’ or ‘mental models’ which are developed through social interaction, and ‘activities’.  This does not mean that the teacher or pupils are not responsive to material influences in the classroom; our analysis suggests that they are continually responding and in dialogue with the material.  However, retrospective discourse does not reflect this, and this reflects the arguably constructivist framing of the teacher and, interestingly, the pupils.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material-dialogic frame allows us to see past this and ask questions of what it is that the teacher and pupil are actually intra-acting with, and how meaning emerges.  To illustrate this, we share here one of the ‘readings’ which emerged from the diffracting of theory and data.  In synthesising the material and the dialogic it becomes fruitful to see the models of chromatography present within the classroom as the key ‘phenomena’ in Barad’s (2007) terms.  Throughout the lesson there are physical, mathematical and schematic models presented, developed and discussed.  Indeed, the repeated dialogue with interactive and mini-whiteboards is in the teacher asking pupils to develop and explore models, and on occasions these individual models being ‘amplified’ as they are discussed with the whole class.  There are also gestural models which have significance to the teacher and the pupils, and which are repeated several weeks after the original lessons – for example gestures around the movement of particles.  As discussed above, the experimental results have meaning and are represented several times.  Whilst not strictly ‘models’, they are representations of findings within the experiment.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teacher and pupils implicitly, and sometimes explicitly, refer to ‘mental models’.  Again, this fits the constructivist paradigm, and the teacher feels that he is crafting these mental models.  The material-dialogic frame however suggests that in so doing what the teacher is actually in dialogue with are the physical manifestations – the models which have a physical presence in the classroom. These models are physical, mathematical and representational, but also manifest in gestures, verbal descriptions, written definitions, videos and animations.  The dialogic space is inhabited not by amorphous ‘concepts’ but by these messy and entangled models, which are of course intra-acting with embodied brains.  Focus on models has been a key discourse within science education for some time, and increasingly the focus is upon their physical or ‘artefactual’ nature (e.g. see Gilbert &amp; </a:t>
            </a:r>
            <a:r>
              <a:rPr lang="en-GB" sz="1200" kern="1200" dirty="0" err="1">
                <a:solidFill>
                  <a:schemeClr val="tx1"/>
                </a:solidFill>
                <a:effectLst/>
                <a:latin typeface="+mn-lt"/>
                <a:ea typeface="+mn-ea"/>
                <a:cs typeface="+mn-cs"/>
              </a:rPr>
              <a:t>Justi</a:t>
            </a:r>
            <a:r>
              <a:rPr lang="en-GB" sz="1200" kern="1200" dirty="0">
                <a:solidFill>
                  <a:schemeClr val="tx1"/>
                </a:solidFill>
                <a:effectLst/>
                <a:latin typeface="+mn-lt"/>
                <a:ea typeface="+mn-ea"/>
                <a:cs typeface="+mn-cs"/>
              </a:rPr>
              <a:t>, 2016).  However, a material-dialogic frame foregrounds not just the models deliberately introduced or developed, but those that emerge in intra-action in the complexity of classrooms.  It also moves away from the representationalism inherent in the constructivist framing of models – that they are models of scientific concepts.  Models have their own agency in classrooms, and we could go as far as arguing that it is these that pupils learn about, rather than scientific ‘concepts’.  This will require greater exploration but demonstrates the potential of the material-dialogic frame to open up new avenues of enquiry.</a:t>
            </a:r>
          </a:p>
          <a:p>
            <a:endParaRPr lang="en-GB" dirty="0"/>
          </a:p>
        </p:txBody>
      </p:sp>
      <p:sp>
        <p:nvSpPr>
          <p:cNvPr id="4" name="Slide Number Placeholder 3"/>
          <p:cNvSpPr>
            <a:spLocks noGrp="1"/>
          </p:cNvSpPr>
          <p:nvPr>
            <p:ph type="sldNum" sz="quarter" idx="10"/>
          </p:nvPr>
        </p:nvSpPr>
        <p:spPr/>
        <p:txBody>
          <a:bodyPr/>
          <a:lstStyle/>
          <a:p>
            <a:fld id="{92967CF4-E720-497F-9AE7-5840CC44ADB4}" type="slidenum">
              <a:rPr lang="en-GB" smtClean="0"/>
              <a:t>12</a:t>
            </a:fld>
            <a:endParaRPr lang="en-GB"/>
          </a:p>
        </p:txBody>
      </p:sp>
    </p:spTree>
    <p:extLst>
      <p:ext uri="{BB962C8B-B14F-4D97-AF65-F5344CB8AC3E}">
        <p14:creationId xmlns:p14="http://schemas.microsoft.com/office/powerpoint/2010/main" val="165948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can be skipped/reduced if time is short]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further finding of potential interest is the importance of patterns of material-dialogue within the classroom, which become meaningful.  There are particular phrases, gestures and actions which take on meaning as they are introduced and then repeated within the lessons.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line with discussion of models above, the generation of narrative explanations emerge as verbal and representational models in classrooms, prompted by questions, activities and discussion.  On occasions however, these models become entrenched within the dialogic space.  For example, the notion that the ‘ink lets go’ at some point in the process was repeated within the lessons.  Whilst this is a useful understanding, it is heavily anthropomorphised and may prevent a more nuance understanding later.  There was also a naïve view presented by pupils that darker colours travel further than lighter coloured inks on the chromatography paper.  This stemmed from the experimental findings, which took place before the three lessons analysed, but was a persistent narrative which took considerable effort to combat.  Again, narrative explanations are well researched in the literature (e.g. see Bruner, 2000), but a material-dialogic frame recognises their significance within the dialogic space of a classroom, as well as their material manifestation and emergence.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 interesting feature of the lessons was a joke told by the teacher about a ‘stationary cupboard’.  He suggested that within the school English department, they have a cupboard which is labelled as ‘station</a:t>
            </a:r>
            <a:r>
              <a:rPr lang="en-GB" sz="1200" u="sng"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ry’, meaning ‘not moving’, however it should be a ‘station</a:t>
            </a:r>
            <a:r>
              <a:rPr lang="en-GB" sz="1200" u="sng" kern="1200" dirty="0">
                <a:solidFill>
                  <a:schemeClr val="tx1"/>
                </a:solidFill>
                <a:effectLst/>
                <a:latin typeface="+mn-lt"/>
                <a:ea typeface="+mn-ea"/>
                <a:cs typeface="+mn-cs"/>
              </a:rPr>
              <a:t>e</a:t>
            </a:r>
            <a:r>
              <a:rPr lang="en-GB" sz="1200" kern="1200" dirty="0">
                <a:solidFill>
                  <a:schemeClr val="tx1"/>
                </a:solidFill>
                <a:effectLst/>
                <a:latin typeface="+mn-lt"/>
                <a:ea typeface="+mn-ea"/>
                <a:cs typeface="+mn-cs"/>
              </a:rPr>
              <a:t>ry cupboard’: containing pens, paper etc.  This joke was told within the first lesson, to little response from students.  However, as it was retold in subsequent lessons, it firstly gained a begrudging laugh, and then a seemingly genuine one from the class.  The joke has an epistemic quality in that it referred to the stationary phase within chromatography – essentially the paper which does not move.  This took on meaning and indeed was repeated within the pupil verbal protocols.  Similarly, the definitions which were co-developed within the classroom were reported and recalled by pupils.  This suggests that the significance of these patterns is greater than them denoting ‘conceptual understanding’, they are in fact the basis of conceptual understanding.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further class of shared dialogic patterns is of interest, that of phrases which take on meaning but are never explicitly defined.  An example is the phrase ‘cheating’ which had varied uses over the lessons, but broadly referred to the desire of the teacher for pupils to arrive at descriptions themselves, rather than guessing the responses to questions or relying on terminology devoid of explanation.  Both the teacher and pupils were able to recognise the epistemic basis of this phrase, that pupils should arrive at their own answers.  Furthermore, there were shorthand phrases which developed to support pupils in responding to questions and developing their models.  Phrase such as ‘it is not a thing’ and ‘it’s a what not a how’ guided pupils towards describing an item (such as the chromatograph), rather than a process, or vice versa.  These phrases were used on multiple occasions and although initially unfamiliar, became helpful to pupils.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Patterns of dialogue, both verbal and with material, emerged within the lessons and became an integral part of the dialogic space.  They took on meaning and we might suggest, albeit tentatively, that these constitute a considerable part of what pupils learn from within the classroom.</a:t>
            </a:r>
          </a:p>
          <a:p>
            <a:endParaRPr lang="en-GB" dirty="0"/>
          </a:p>
        </p:txBody>
      </p:sp>
      <p:sp>
        <p:nvSpPr>
          <p:cNvPr id="4" name="Slide Number Placeholder 3"/>
          <p:cNvSpPr>
            <a:spLocks noGrp="1"/>
          </p:cNvSpPr>
          <p:nvPr>
            <p:ph type="sldNum" sz="quarter" idx="10"/>
          </p:nvPr>
        </p:nvSpPr>
        <p:spPr/>
        <p:txBody>
          <a:bodyPr/>
          <a:lstStyle/>
          <a:p>
            <a:fld id="{92967CF4-E720-497F-9AE7-5840CC44ADB4}" type="slidenum">
              <a:rPr lang="en-GB" smtClean="0"/>
              <a:t>13</a:t>
            </a:fld>
            <a:endParaRPr lang="en-GB"/>
          </a:p>
        </p:txBody>
      </p:sp>
    </p:spTree>
    <p:extLst>
      <p:ext uri="{BB962C8B-B14F-4D97-AF65-F5344CB8AC3E}">
        <p14:creationId xmlns:p14="http://schemas.microsoft.com/office/powerpoint/2010/main" val="345972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therefore wished to refocus on role of the material in school science, and how pupils learn with it. This is not to say that pupils’ talk is not important: what we were looking for is a theoretical perspective that would help us foreground the material without losing insights from pupils’ dialogue. </a:t>
            </a:r>
          </a:p>
          <a:p>
            <a:endParaRPr lang="en-GB" dirty="0"/>
          </a:p>
          <a:p>
            <a:endParaRPr lang="en-US" dirty="0"/>
          </a:p>
        </p:txBody>
      </p:sp>
      <p:sp>
        <p:nvSpPr>
          <p:cNvPr id="4" name="Slide Number Placeholder 3"/>
          <p:cNvSpPr>
            <a:spLocks noGrp="1"/>
          </p:cNvSpPr>
          <p:nvPr>
            <p:ph type="sldNum" sz="quarter" idx="5"/>
          </p:nvPr>
        </p:nvSpPr>
        <p:spPr/>
        <p:txBody>
          <a:bodyPr/>
          <a:lstStyle/>
          <a:p>
            <a:fld id="{92967CF4-E720-497F-9AE7-5840CC44ADB4}" type="slidenum">
              <a:rPr lang="en-GB" smtClean="0"/>
              <a:t>14</a:t>
            </a:fld>
            <a:endParaRPr lang="en-GB"/>
          </a:p>
        </p:txBody>
      </p:sp>
    </p:spTree>
    <p:extLst>
      <p:ext uri="{BB962C8B-B14F-4D97-AF65-F5344CB8AC3E}">
        <p14:creationId xmlns:p14="http://schemas.microsoft.com/office/powerpoint/2010/main" val="198303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we will briefly evaluate the advantages and some areas for further development in relation to the mater-dialogic position, based on the empirical test case.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material-dialogic frame clearly recognises the importance of matter in a way that is not apparent in the constructivist frame that the teacher in the case study holds.  However, this goes beyond making explicit something which is understood implicitly.  In moving away from a focus on amorphous concepts (individual or social), which are acquired through activities, to a focus upon the entangled phenomena that pupils actually learn from, and as part of.  We have above considered models and narrative patterns of dialogue as key aspects of this.  The fact that it is these that were recalled directly in verbal protocols, suggests the importance of them in learning.  This requires a greater body of research to support. The point here however is to suggest that a material-dialogic frame has the potential to provide a much more specific account of learning.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further important advantage of a material-dialogic frame is that it’s theoretical basis encourages the diffraction of multiple perspectives, recognising the agency of the material (e.g. research data) and theoretical (including the ‘theoretical’ perspectives of pupils and teachers).  This does not however provide a form of relativism where any lens or reading is appropriate.  Barad’s (2007) work demonstrates that the ‘apparatus’ with which we view a situation produces the phenomena we see.  As such we need to critically consider the apparatus we use within research, drawing upon a great deal of scholarship around research methods whilst simultaneously seeking to surpass simplistic interpretations of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test case also throws up some areas for development in relation to material-dialogic theory.  Karen Barad’s work draws from science studies, and specifically physics, in which replicability is important.  However, in social setting such as classrooms, there can be no replicability: the phenomena in questions are complex and dynamic in a way that the ‘laws of nature’ are not.  In this context, Barad’s frame alone does not account for the dynamic situation very well, nor the ‘purposeful’ nature of education (e.g. see </a:t>
            </a:r>
            <a:r>
              <a:rPr lang="en-GB" sz="1200" kern="1200" dirty="0" err="1">
                <a:solidFill>
                  <a:schemeClr val="tx1"/>
                </a:solidFill>
                <a:effectLst/>
                <a:latin typeface="+mn-lt"/>
                <a:ea typeface="+mn-ea"/>
                <a:cs typeface="+mn-cs"/>
              </a:rPr>
              <a:t>Osberg</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Biesta</a:t>
            </a:r>
            <a:r>
              <a:rPr lang="en-GB" sz="1200" kern="1200" dirty="0">
                <a:solidFill>
                  <a:schemeClr val="tx1"/>
                </a:solidFill>
                <a:effectLst/>
                <a:latin typeface="+mn-lt"/>
                <a:ea typeface="+mn-ea"/>
                <a:cs typeface="+mn-cs"/>
              </a:rPr>
              <a:t>, 2008).  Within the case study the teacher could be said to be continually attempting to modify the phenomena: the models of the pupils.  Unlike phenomena in the physical sciences, the models and understandings of pupils cannot be probed by change as you interact with them.  As well as a need to develop a temporal understanding, beyond Barad’s frame alone, material-dialogic theory must account for repetition – the jokes and phrases which take on meaning in the lesson have different meaning over time.  Here Deleuze’s frame gives us a better sense of difference and repetition than Barad’s. As Hein (2016) points out, Barad still has a separation of discourse and matter, although they intra-act.  The material-dialogic position inherits this as a relational ontology.  </a:t>
            </a:r>
            <a:r>
              <a:rPr lang="en-GB" sz="1200" kern="1200" dirty="0" err="1">
                <a:solidFill>
                  <a:schemeClr val="tx1"/>
                </a:solidFill>
                <a:effectLst/>
                <a:latin typeface="+mn-lt"/>
                <a:ea typeface="+mn-ea"/>
                <a:cs typeface="+mn-cs"/>
              </a:rPr>
              <a:t>Deluze’s</a:t>
            </a:r>
            <a:r>
              <a:rPr lang="en-GB" sz="1200" kern="1200" dirty="0">
                <a:solidFill>
                  <a:schemeClr val="tx1"/>
                </a:solidFill>
                <a:effectLst/>
                <a:latin typeface="+mn-lt"/>
                <a:ea typeface="+mn-ea"/>
                <a:cs typeface="+mn-cs"/>
              </a:rPr>
              <a:t> ontology, in contrast, has no such separation.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However, material-dialogic theory draws on not just Barad but also on Bakhtin.  Bakhtin is materialistically monistic, seeing signs as being both material and “ideological”.  This materialism is Marxist in origin, and therefore differs from the ‘new materialism’ of Barad; we might however see it as less prone to a separation of ideas from matter (in line with Deleuze’s thought).  As such, the relational ontology of a dialogic-space need not imply a dualism.  Nevertheless, an areas for further consideration is how temporal aspects of dialogue are accounted for in the material dialogic space.  We have considered how dialogue and patterns of intra-action emerge.  This might be developed further in considering a </a:t>
            </a:r>
            <a:r>
              <a:rPr lang="en-GB" sz="1200" kern="1200" dirty="0" err="1">
                <a:solidFill>
                  <a:schemeClr val="tx1"/>
                </a:solidFill>
                <a:effectLst/>
                <a:latin typeface="+mn-lt"/>
                <a:ea typeface="+mn-ea"/>
                <a:cs typeface="+mn-cs"/>
              </a:rPr>
              <a:t>spatio</a:t>
            </a:r>
            <a:r>
              <a:rPr lang="en-GB" sz="1200" kern="1200" dirty="0">
                <a:solidFill>
                  <a:schemeClr val="tx1"/>
                </a:solidFill>
                <a:effectLst/>
                <a:latin typeface="+mn-lt"/>
                <a:ea typeface="+mn-ea"/>
                <a:cs typeface="+mn-cs"/>
              </a:rPr>
              <a:t>-temporal account of material-dialogue.  This would allow further analysis of the emergence, repetition and evolution of patterns of dialogue, and the educative process which drive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Whilst there are areas for further consideration therefore, it is evident form the test-case that a material-dialogic frame allows the development of new, and more specific readings of pedagogy than the focus on concepts which currently dominates educational discourse.</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2967CF4-E720-497F-9AE7-5840CC44ADB4}" type="slidenum">
              <a:rPr lang="en-GB" smtClean="0"/>
              <a:t>18</a:t>
            </a:fld>
            <a:endParaRPr lang="en-GB"/>
          </a:p>
        </p:txBody>
      </p:sp>
    </p:spTree>
    <p:extLst>
      <p:ext uri="{BB962C8B-B14F-4D97-AF65-F5344CB8AC3E}">
        <p14:creationId xmlns:p14="http://schemas.microsoft.com/office/powerpoint/2010/main" val="304396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 a science lesson, and for most, an image of some pupils working together with some practical apparatus is likely to come to mind. Indeed, a quick search of ‘science lesson’ on google images yields many images like the shown here. </a:t>
            </a:r>
          </a:p>
          <a:p>
            <a:endParaRPr lang="en-GB" dirty="0"/>
          </a:p>
          <a:p>
            <a:r>
              <a:rPr lang="en-GB" dirty="0"/>
              <a:t>However, research into practical work in science education and how to make it as effective as possible in supporting pupils’ learning has tended to focus in on how the equipment is used to either demonstrate a phenomenon (with a pre-planned objective in mind), or on how the pupils might use the equipment to construct their own understanding of a scientific concept. In exploring these processes, the material nature of the practical (the observable world) takes second place to what is going on in the minds of the pupils, whose thinking is revealed, to teachers and researchers, by </a:t>
            </a:r>
            <a:r>
              <a:rPr lang="en-GB" b="1" dirty="0"/>
              <a:t>talk</a:t>
            </a:r>
            <a:r>
              <a:rPr lang="en-GB" b="0" dirty="0"/>
              <a:t>. </a:t>
            </a:r>
          </a:p>
          <a:p>
            <a:endParaRPr lang="en-GB" b="0" dirty="0"/>
          </a:p>
          <a:p>
            <a:r>
              <a:rPr lang="en-GB" b="0" dirty="0"/>
              <a:t>For example, in the influential work by Abrahams and Millar (2008), a pedagogical framework for effective practical science is proposed that is designed to encourage pupils to shift from describing their observations, to being able to explain and apply the underlying scientific concepts. This is useful, but does not focus on how the pupils are interacting with the materials.</a:t>
            </a:r>
          </a:p>
          <a:p>
            <a:endParaRPr lang="en-GB" b="0" dirty="0"/>
          </a:p>
          <a:p>
            <a:r>
              <a:rPr lang="en-GB" b="0" dirty="0"/>
              <a:t>We suggest that this means that the role of the material world in pupils’ learning in science more generally, and practical work specifically, is rendered passive, to be manipulated, investigated and understood by pupils and teachers, and that in failing to pay attention to the material in our understanding of how practical work plays a role in science learning, we could be missing something important that might make a difference to our pedagogical approaches. </a:t>
            </a:r>
            <a:endParaRPr lang="en-US" dirty="0"/>
          </a:p>
        </p:txBody>
      </p:sp>
      <p:sp>
        <p:nvSpPr>
          <p:cNvPr id="4" name="Slide Number Placeholder 3"/>
          <p:cNvSpPr>
            <a:spLocks noGrp="1"/>
          </p:cNvSpPr>
          <p:nvPr>
            <p:ph type="sldNum" sz="quarter" idx="5"/>
          </p:nvPr>
        </p:nvSpPr>
        <p:spPr/>
        <p:txBody>
          <a:bodyPr/>
          <a:lstStyle/>
          <a:p>
            <a:fld id="{92967CF4-E720-497F-9AE7-5840CC44ADB4}" type="slidenum">
              <a:rPr lang="en-GB" smtClean="0"/>
              <a:t>3</a:t>
            </a:fld>
            <a:endParaRPr lang="en-GB"/>
          </a:p>
        </p:txBody>
      </p:sp>
    </p:spTree>
    <p:extLst>
      <p:ext uri="{BB962C8B-B14F-4D97-AF65-F5344CB8AC3E}">
        <p14:creationId xmlns:p14="http://schemas.microsoft.com/office/powerpoint/2010/main" val="20229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therefore wished to refocus on role of the material in school science, and how pupils learn with it. This is not to say that pupils’ talk is not important: what we were looking for is a theoretical perspective that would help us foreground the material without losing insights from pupils’ dialogue. </a:t>
            </a:r>
          </a:p>
          <a:p>
            <a:endParaRPr lang="en-GB" dirty="0"/>
          </a:p>
          <a:p>
            <a:endParaRPr lang="en-US" dirty="0"/>
          </a:p>
        </p:txBody>
      </p:sp>
      <p:sp>
        <p:nvSpPr>
          <p:cNvPr id="4" name="Slide Number Placeholder 3"/>
          <p:cNvSpPr>
            <a:spLocks noGrp="1"/>
          </p:cNvSpPr>
          <p:nvPr>
            <p:ph type="sldNum" sz="quarter" idx="5"/>
          </p:nvPr>
        </p:nvSpPr>
        <p:spPr/>
        <p:txBody>
          <a:bodyPr/>
          <a:lstStyle/>
          <a:p>
            <a:fld id="{92967CF4-E720-497F-9AE7-5840CC44ADB4}" type="slidenum">
              <a:rPr lang="en-GB" smtClean="0"/>
              <a:t>4</a:t>
            </a:fld>
            <a:endParaRPr lang="en-GB"/>
          </a:p>
        </p:txBody>
      </p:sp>
    </p:spTree>
    <p:extLst>
      <p:ext uri="{BB962C8B-B14F-4D97-AF65-F5344CB8AC3E}">
        <p14:creationId xmlns:p14="http://schemas.microsoft.com/office/powerpoint/2010/main" val="256183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of you in the presentations in the gender and subject didactics sessions yesterday will have heard Carol introduce Barad much more effectively than I am about to do, so bear with me…</a:t>
            </a:r>
          </a:p>
          <a:p>
            <a:endParaRPr lang="en-GB" dirty="0"/>
          </a:p>
          <a:p>
            <a:endParaRPr lang="en-US" dirty="0"/>
          </a:p>
        </p:txBody>
      </p:sp>
      <p:sp>
        <p:nvSpPr>
          <p:cNvPr id="4" name="Slide Number Placeholder 3"/>
          <p:cNvSpPr>
            <a:spLocks noGrp="1"/>
          </p:cNvSpPr>
          <p:nvPr>
            <p:ph type="sldNum" sz="quarter" idx="5"/>
          </p:nvPr>
        </p:nvSpPr>
        <p:spPr/>
        <p:txBody>
          <a:bodyPr/>
          <a:lstStyle/>
          <a:p>
            <a:fld id="{92967CF4-E720-497F-9AE7-5840CC44ADB4}" type="slidenum">
              <a:rPr lang="en-GB" smtClean="0"/>
              <a:t>5</a:t>
            </a:fld>
            <a:endParaRPr lang="en-GB"/>
          </a:p>
        </p:txBody>
      </p:sp>
    </p:spTree>
    <p:extLst>
      <p:ext uri="{BB962C8B-B14F-4D97-AF65-F5344CB8AC3E}">
        <p14:creationId xmlns:p14="http://schemas.microsoft.com/office/powerpoint/2010/main" val="195562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 Intra-action in a material-dialogic space</a:t>
            </a:r>
          </a:p>
          <a:p>
            <a:r>
              <a:rPr lang="en-US" dirty="0"/>
              <a:t>A dialogic space is a space of relation between different voices, where both meaning and subjectivities emerge in the relation. The term ‘voice’ gives primacy to the discursive element of those engaging in the relationship, but </a:t>
            </a:r>
            <a:r>
              <a:rPr lang="en-US" dirty="0" err="1"/>
              <a:t>agential</a:t>
            </a:r>
            <a:r>
              <a:rPr lang="en-US" dirty="0"/>
              <a:t> realism draws the material much more closely into the entangled relationships within a dialogic space. Using Barad’s language, phenomena, the temporarily bounded entities intra-acting relationally to produce those phenomena through </a:t>
            </a:r>
            <a:r>
              <a:rPr lang="en-US" dirty="0" err="1"/>
              <a:t>agential</a:t>
            </a:r>
            <a:r>
              <a:rPr lang="en-US" dirty="0"/>
              <a:t> cuts, and the meaning of material-discursive concepts relating to the phenomena, come into being in the intra-actions. Phenomena (including but not limited to scientific phenomena), ‘voices’, ‘bodies’, meaning and matter all continually come into being together within a relational space. However, this space is both material and discursive together; a ‘material-dialogic’ space in which there is potential meaning to be actualized, depending on the relations in that space. Where the phenomenon is learning, we could call this a material-dialogic educational space.  In a science education setting, an example of a phenomenon might be pupils learning about the behavior of woodlice in a ‘choice chamber’, in which woodlice are seen to prefer dark and damp conditions. In any given educational setting, the learning taking place is effected by the voices and bodies of the pupils, teacher, environment, woodlice, choice chamber materials and disciplinary knowledge. The material-discursive concepts emerging through the performance of learning about woodlice behavior come into being in the intra-actions between all entangled components in the relational ‘material-dialogic’ space. </a:t>
            </a:r>
          </a:p>
          <a:p>
            <a:endParaRPr lang="en-US" dirty="0"/>
          </a:p>
          <a:p>
            <a:r>
              <a:rPr lang="en-US" dirty="0"/>
              <a:t>Diffractive Switching</a:t>
            </a:r>
          </a:p>
          <a:p>
            <a:r>
              <a:rPr lang="en-US" dirty="0"/>
              <a:t>Barad’s conceptualization of diffraction is about engaging with difference, with ‘other’ temporarily bounded entities for the production and performance of new phenomena. Diffraction (as opposed to reflection) is not about mirroring or sameness but about differences that come to matter (Barad, 2007). Dialogic switching between voices is the means by which dialogue can proceed – the ‘switch’, to seeing from a different perspective, is crucial in a continuing dialogue as it allows the relation, the intra-action, between different perspectives. Without a dialogic switch there can be no relation, but without different perspectives there can be no dialogue as there is only agreement (Bakhtin, 1986). Diffraction performs this switching move by intra-acting differences through one another, but once again draws in much more strongly the non-human ‘voices’ involved in the intra-action. In a practical science activity such as studying the rate of a chemical reaction, this highlights the voices of the materials in the creation of meaning: the bench, recording materials, glassware, reacting chemicals, chemicals produced, recording equipment, sounds, smells and so on as equally important in the dialogue as the pupils’ and teachers voicing their ideas and the disciplinary knowledge on which they draw in the material-dialogic space. That is not to say that the teachers and pupils must deliberatively ‘switch’ to consider the ‘point of view’ of the reacting chemicals. For students to be able to learn from practical work matter needs to move from being background context to being a voice in a dialogue, a voice that means something, that makes a difference. This tends to happens when it answers questions that the students have already posed both verbally and tacitly (</a:t>
            </a:r>
            <a:r>
              <a:rPr lang="en-US" dirty="0" err="1"/>
              <a:t>Kazak</a:t>
            </a:r>
            <a:r>
              <a:rPr lang="en-US" dirty="0"/>
              <a:t> et al., 2015). Diffractive switching is about drawing the voices of the material into the dialogic space (or how they push their way in, for example if a sudden colour change occurs), to explore how they relate to the dialogue as points of difference that material-discursively perform new phenomena (learning) with the pupils and teachers engaged in the dialogue. </a:t>
            </a:r>
          </a:p>
          <a:p>
            <a:endParaRPr lang="en-US" dirty="0"/>
          </a:p>
          <a:p>
            <a:r>
              <a:rPr lang="en-US" dirty="0"/>
              <a:t>Material-dialogic Pedagogy</a:t>
            </a:r>
          </a:p>
          <a:p>
            <a:r>
              <a:rPr lang="en-US" dirty="0"/>
              <a:t>This diffractive reading of </a:t>
            </a:r>
            <a:r>
              <a:rPr lang="en-US" dirty="0" err="1"/>
              <a:t>Bakhtinian</a:t>
            </a:r>
            <a:r>
              <a:rPr lang="en-US" dirty="0"/>
              <a:t> dialogic theory and </a:t>
            </a:r>
            <a:r>
              <a:rPr lang="en-US" dirty="0" err="1"/>
              <a:t>Agential</a:t>
            </a:r>
            <a:r>
              <a:rPr lang="en-US" dirty="0"/>
              <a:t> Realism raises questions of pedagogy. What does the new theoretical framework generated suggest one does differently with respect to teaching science? Specifically, what difference does it make to our use of practical activities in science education? </a:t>
            </a:r>
          </a:p>
          <a:p>
            <a:endParaRPr lang="en-US" dirty="0"/>
          </a:p>
          <a:p>
            <a:r>
              <a:rPr lang="en-US" dirty="0"/>
              <a:t>Firstly, this framework enables us to understand pedagogy in a particular way, as a material-dialogic practice in which planning, teaching, reading, talking with teacher and pupils, practical activity and so on all intra-act to enact </a:t>
            </a:r>
            <a:r>
              <a:rPr lang="en-US" dirty="0" err="1"/>
              <a:t>agential</a:t>
            </a:r>
            <a:r>
              <a:rPr lang="en-US" dirty="0"/>
              <a:t> cuts in material-dialogic space, producing phenomena, subjectivities and meaning. Thinking in this way, and encouraging teachers to do so (Hetherington &amp; Wegerif, 2018), encourages science teachers to focus more closely on how the material (including but not limited to practical materials) plays in to pupils’ learning. </a:t>
            </a:r>
          </a:p>
          <a:p>
            <a:endParaRPr lang="en-US" dirty="0"/>
          </a:p>
          <a:p>
            <a:r>
              <a:rPr lang="en-US" dirty="0"/>
              <a:t>Initial analysis of study in which an experienced, skilled teacher taught three lessons on chromatography, and subsequently </a:t>
            </a:r>
            <a:r>
              <a:rPr lang="en-US" dirty="0" err="1"/>
              <a:t>analysed</a:t>
            </a:r>
            <a:r>
              <a:rPr lang="en-US" dirty="0"/>
              <a:t> the teaching and learning taking place with the researchers suggests that teachers continually engage with materials and implicitly recognize their importance (Hardman, </a:t>
            </a:r>
            <a:r>
              <a:rPr lang="en-US" dirty="0" err="1"/>
              <a:t>Riordan</a:t>
            </a:r>
            <a:r>
              <a:rPr lang="en-US" dirty="0"/>
              <a:t>, Cumbers, Hetherington, &amp; Wegerif, In prep).  However, they do not fully rationalize this role.  Research suggests that planning for practical work appears to have a tendency to be primarily logistical or focused on a key misconception or skill, with less attention given to planning how to use the practical activity to foster learning (Abrahams &amp; Millar, 2008). A material-dialogic pedagogy drives towards a focus on how materials, including practical activities, are in dialogue with teachers and pupils to produce new learning. </a:t>
            </a:r>
          </a:p>
        </p:txBody>
      </p:sp>
      <p:sp>
        <p:nvSpPr>
          <p:cNvPr id="4" name="Slide Number Placeholder 3"/>
          <p:cNvSpPr>
            <a:spLocks noGrp="1"/>
          </p:cNvSpPr>
          <p:nvPr>
            <p:ph type="sldNum" sz="quarter" idx="5"/>
          </p:nvPr>
        </p:nvSpPr>
        <p:spPr/>
        <p:txBody>
          <a:bodyPr/>
          <a:lstStyle/>
          <a:p>
            <a:fld id="{92967CF4-E720-497F-9AE7-5840CC44ADB4}" type="slidenum">
              <a:rPr lang="en-GB" smtClean="0"/>
              <a:t>7</a:t>
            </a:fld>
            <a:endParaRPr lang="en-GB"/>
          </a:p>
        </p:txBody>
      </p:sp>
    </p:spTree>
    <p:extLst>
      <p:ext uri="{BB962C8B-B14F-4D97-AF65-F5344CB8AC3E}">
        <p14:creationId xmlns:p14="http://schemas.microsoft.com/office/powerpoint/2010/main" val="424582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rest of this paper supports and develops the material-dialogic frame further, by exploring how it informed the analysis of a sequence of three science lessons, and subsequently what the frame can add to considerations of pedagogy.  This provides a test-case for the application of a material-dialogic frame in better understanding pedagogy and learning in science classrooms.  Three lessons on chromatography were taught by an experienced science teacher: David.  The lessons took place in a large comprehensive school in London, and were taught to a group of high attaining Year 8 students (12-13 year olds).  The lessons were part of a normal sequence of lessons determined by the science department teaching rota, and David was asked to plan and teach lessons as he would normally.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Given the theoretical basis of a material-dialogic frame it would be naïve and inappropriate to apply a conventional research design which takes the position of the researcher as privileged and divorced from the interpretation of data.  The empirical study therefore takes seriously Barad’s (2007) claims that theory and material ‘diffract’ in producing our understanding of the world.  To do so, the research design and analysis attempted to recognise the ‘intra-action’/dialogue of teacher, pupils, researchers and classroom material, each having agency.  The analytical approach thus involves the accumulation of different theoretical lens (those of teacher, pupils and each researcher), and the use of each analysis as a date source in itself. The hope is that “A diffractive reading of data through multiple theoretical insights moves qualitative analysis away from habitual normative readings” (Mazzei, 2014, p. 742)</a:t>
            </a:r>
          </a:p>
          <a:p>
            <a:endParaRPr lang="en-GB" dirty="0"/>
          </a:p>
        </p:txBody>
      </p:sp>
      <p:sp>
        <p:nvSpPr>
          <p:cNvPr id="4" name="Slide Number Placeholder 3"/>
          <p:cNvSpPr>
            <a:spLocks noGrp="1"/>
          </p:cNvSpPr>
          <p:nvPr>
            <p:ph type="sldNum" sz="quarter" idx="10"/>
          </p:nvPr>
        </p:nvSpPr>
        <p:spPr/>
        <p:txBody>
          <a:bodyPr/>
          <a:lstStyle/>
          <a:p>
            <a:fld id="{92967CF4-E720-497F-9AE7-5840CC44ADB4}" type="slidenum">
              <a:rPr lang="en-GB" smtClean="0"/>
              <a:t>8</a:t>
            </a:fld>
            <a:endParaRPr lang="en-GB"/>
          </a:p>
        </p:txBody>
      </p:sp>
    </p:spTree>
    <p:extLst>
      <p:ext uri="{BB962C8B-B14F-4D97-AF65-F5344CB8AC3E}">
        <p14:creationId xmlns:p14="http://schemas.microsoft.com/office/powerpoint/2010/main" val="159495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will only describe the design briefly here (and intend to publish more detailed exploration of this very soon).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Three one-hour lessons were video recorded from three angles; the teacher had a lapel microphone and other microphones were position on desks in the centre of the room.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Two researchers observed the lessons and took field notes.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Following the lessons, and over a period of several weeks, the teacher was engaged in three sessions of verbal protocols, in which he watched the videos of the lessons and commented upon what was happening, without input from the researchers.  This was also videoed.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Retrospective debriefing then allowed further discussion with the teacher, this was also videoed.  The complementary use of video protocols and retrospective debriefing follows Taylor &amp; Dionne (2000), and the project was framed as exploring the strategies that David uses to promote conceptual change.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Clips were selected which showed particular interest for the two researchers.  These were then shown to a self-selecting group of 6 pupils, who undertook verbal protocols – commenting upon the videos with minimal input from the researchers.  They were then asked questions to prompt further discussion.  Three of these were conducted: one for each recorded lesson.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Following this, the two researchers coded the videos related to the first lesson separately, including the video of the lesson itself, of the verbal protocol with the teacher, the retrospective debrief with teacher and the protocols and debrief with students.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researchers and teacher then met to discuss their initial coding once the first lesson had been coded (this was also videoed).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was a further meeting once all of the coding had been done (which was of course also videoed!).</a:t>
            </a:r>
          </a:p>
        </p:txBody>
      </p:sp>
      <p:sp>
        <p:nvSpPr>
          <p:cNvPr id="4" name="Slide Number Placeholder 3"/>
          <p:cNvSpPr>
            <a:spLocks noGrp="1"/>
          </p:cNvSpPr>
          <p:nvPr>
            <p:ph type="sldNum" sz="quarter" idx="10"/>
          </p:nvPr>
        </p:nvSpPr>
        <p:spPr/>
        <p:txBody>
          <a:bodyPr/>
          <a:lstStyle/>
          <a:p>
            <a:fld id="{92967CF4-E720-497F-9AE7-5840CC44ADB4}" type="slidenum">
              <a:rPr lang="en-GB" smtClean="0"/>
              <a:t>9</a:t>
            </a:fld>
            <a:endParaRPr lang="en-GB"/>
          </a:p>
        </p:txBody>
      </p:sp>
    </p:spTree>
    <p:extLst>
      <p:ext uri="{BB962C8B-B14F-4D97-AF65-F5344CB8AC3E}">
        <p14:creationId xmlns:p14="http://schemas.microsoft.com/office/powerpoint/2010/main" val="332997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intention of this methodological approach was to see how the teacher, pupils and researchers understood the teaching and learning which was taking place, and allow ‘theoretical’ perspectives to intra-act.  The project was framed as investigating how the teacher supports learning and, based upon the previous work of one of the researchers (Riordan, 2014), focused upon the instructional strategy used by the teacher to promote conceptual change.  However, from the outset we recognised the material influences upon teacher, learners and classroom, and discussions throughout the project centred this.  The analysis of material-dialogic practice thus emerged through layers of analysis.  The researchers were present in the lessons, and made initial field notes around important phenomena.  The teacher’s theoretical perspective intra-acted with the initial videos of the lessons within the verbal protocols, and furthermore as the teacher himself undertook coding.  The sample group of six students also undertook verbal protocols, with the videos of these thus already encompassing an analytical intra-action between the lessons and pupils’ perspectives.  Retrospective debrief interviews allowed a further layer, bringing in initial coding from the teacher and researchers which focused upon emergent meanings in the study.  One of the researchers (Riordan) continued to code the strategic approaches of the teacher, then the other (Hardman) undertook a re-coding of this with the principles of material-dialogic teaching in mind.  The study thus utilised established processes of data collection and analysis, but in allowing the layering, the diffraction of video, interpretation and coding, we sought to overcome the separation of each:</a:t>
            </a:r>
          </a:p>
          <a:p>
            <a:r>
              <a:rPr lang="en-GB" sz="1200" kern="1200" dirty="0">
                <a:solidFill>
                  <a:schemeClr val="tx1"/>
                </a:solidFill>
                <a:effectLst/>
                <a:latin typeface="+mn-lt"/>
                <a:ea typeface="+mn-ea"/>
                <a:cs typeface="+mn-cs"/>
              </a:rPr>
              <a:t>“in a diffractive process of data analysis, a reading of data with theoretical concepts (and/or multiple theoretical concepts) produces an emergent and unpredictable series of readings as data and theory make themselves intelligible to one another.” (Mazzei, 2014, p. 743)</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967CF4-E720-497F-9AE7-5840CC44ADB4}" type="slidenum">
              <a:rPr lang="en-GB" smtClean="0"/>
              <a:t>10</a:t>
            </a:fld>
            <a:endParaRPr lang="en-GB"/>
          </a:p>
        </p:txBody>
      </p:sp>
    </p:spTree>
    <p:extLst>
      <p:ext uri="{BB962C8B-B14F-4D97-AF65-F5344CB8AC3E}">
        <p14:creationId xmlns:p14="http://schemas.microsoft.com/office/powerpoint/2010/main" val="114934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emergent reading of relevance to supporting a material-dialogic interpretation is the number of interactions that David makes with what was coded as ‘non-human means’.  This can be seen in the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reading primarily stems from the direct coding of the lessons, and thus approaches a more traditional analytical frame which categorises each ‘dialogue’ with a non-human resource.  However, even in this we must recognise the intra-action of a theoretical lens and the video data.  The quantification of incidents within each category, and indeed the categories themselves are not inert.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teacher engages with classroom materials 308 times over the three lessons.  The most frequent engagement with material was the Interactive Whiteboard (IWB), used to project images to the class, but also to make notes, show images of the experimental setup and to agree definitions of key terms.  The interactive whiteboard and pen whiteboard next to it are important devices.  Key phrases, ideas and models become crystallised, and are amplified by David.  They take on agency in the room and in the thinking of the class – they become part of the dialogic space.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mini-whiteboards were used by pupils to generate models of the process of chromatography, and the teacher continually refers to these within the teaching. The mini-whiteboards are also used in nonconventional ways – sometimes displaying a ‘covert message’ to another class member, but even at one point being bent by a pupil to demonstrate the curvature of the chromatograph.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Pupil exercise books also have agency, and again we might see that these contain ‘models’ and descriptions of the process of chromatography.  The chromatographs themselves have agency (the papers on which ink flows upwards when dipped in a liquid).  They shape pupils’ models, for example some pupils think that the dark colours travel further, and this takes on a narrative meaning in the room.  There is also an issue that the chromatograph is bent, which has meaning for pupils.  The experiments themselves took place before the lessons considered, and yet the experimental setup and results, down to the types of pens used, have influence on the dialogue, and are both referred to and used in the building of consensus around what is happening in the experiments being explored.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above material influences take on meaning within the classroom (and are referred to within verbal protocols and debrief interviews).  However, other materials have less of a lasting influence. As we move to items which are referred to less frequently within the figure above, we see that there are more ‘unintended’ influences on the classroom, for example the blinds blow in the wind, a mobile phone goes off, there is noise outside the classroom. Here the dialogic space is open to the broader world, but the teacher and class downplay their significance both through their intra-actions (or lack of them), and when describing what is happening during verbal protocols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2967CF4-E720-497F-9AE7-5840CC44ADB4}" type="slidenum">
              <a:rPr lang="en-GB" smtClean="0"/>
              <a:t>11</a:t>
            </a:fld>
            <a:endParaRPr lang="en-GB"/>
          </a:p>
        </p:txBody>
      </p:sp>
    </p:spTree>
    <p:extLst>
      <p:ext uri="{BB962C8B-B14F-4D97-AF65-F5344CB8AC3E}">
        <p14:creationId xmlns:p14="http://schemas.microsoft.com/office/powerpoint/2010/main" val="968951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413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1474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780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9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282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391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
Second level
Third level
Fourth level
Fifth level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906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Edit Master text styles
Second level
Third level
Fourth level
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91902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Edit Master text styles
Second level
Third level
Fourth level
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614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Edit Master text styles
Second level
Third level
Fourth level
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619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
Second level
Third level
Fourth level
Fifth level</a:t>
            </a:r>
            <a:endParaRPr lang="en-US" dirty="0"/>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098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Edit Master text styles
Second level
Third level
Fourth level
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182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4" name="Content Placeholder 3"/>
          <p:cNvSpPr>
            <a:spLocks noGrp="1"/>
          </p:cNvSpPr>
          <p:nvPr>
            <p:ph sz="half" idx="2"/>
          </p:nvPr>
        </p:nvSpPr>
        <p:spPr>
          <a:xfrm>
            <a:off x="685800" y="3132666"/>
            <a:ext cx="5311775" cy="3086019"/>
          </a:xfrm>
        </p:spPr>
        <p:txBody>
          <a:bodyPr/>
          <a:lstStyle/>
          <a:p>
            <a:pPr lvl="0"/>
            <a:r>
              <a:rPr lang="en-GB"/>
              <a:t>Edit Master text styles
Second level
Third level
Fourth level
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
Second level
Third level
Fourth level
Fifth level</a:t>
            </a:r>
            <a:endParaRPr lang="en-US" dirty="0"/>
          </a:p>
        </p:txBody>
      </p:sp>
      <p:sp>
        <p:nvSpPr>
          <p:cNvPr id="6" name="Content Placeholder 5"/>
          <p:cNvSpPr>
            <a:spLocks noGrp="1"/>
          </p:cNvSpPr>
          <p:nvPr>
            <p:ph sz="quarter" idx="4"/>
          </p:nvPr>
        </p:nvSpPr>
        <p:spPr>
          <a:xfrm>
            <a:off x="6172200" y="3132666"/>
            <a:ext cx="5334000" cy="3086019"/>
          </a:xfrm>
        </p:spPr>
        <p:txBody>
          <a:bodyPr/>
          <a:lstStyle/>
          <a:p>
            <a:pPr lvl="0"/>
            <a:r>
              <a:rPr lang="en-GB"/>
              <a:t>Edit Master text styles
Second level
Third level
Fourth level
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145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919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6147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Edit Master text styles
Second level
Third level
Fourth level
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40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
Second level
Third level
Fourth level
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471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Edit Master text styles
Second level
Third level
Fourth level
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4706475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080/02607476.2018.142261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Hardman@ucl.ac.uk" TargetMode="External"/><Relationship Id="rId2" Type="http://schemas.openxmlformats.org/officeDocument/2006/relationships/hyperlink" Target="mailto:L.Hetherington@exeter.ac.uk" TargetMode="External"/><Relationship Id="rId1" Type="http://schemas.openxmlformats.org/officeDocument/2006/relationships/slideLayout" Target="../slideLayouts/slideLayout2.xml"/><Relationship Id="rId4" Type="http://schemas.openxmlformats.org/officeDocument/2006/relationships/hyperlink" Target="mailto:rw583@cam.ac.u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83C7-F0CB-F448-9239-A059C332EDB8}"/>
              </a:ext>
            </a:extLst>
          </p:cNvPr>
          <p:cNvSpPr>
            <a:spLocks noGrp="1"/>
          </p:cNvSpPr>
          <p:nvPr>
            <p:ph type="title"/>
          </p:nvPr>
        </p:nvSpPr>
        <p:spPr/>
        <p:txBody>
          <a:bodyPr/>
          <a:lstStyle/>
          <a:p>
            <a:r>
              <a:rPr lang="en-GB" dirty="0">
                <a:solidFill>
                  <a:schemeClr val="bg1"/>
                </a:solidFill>
              </a:rPr>
              <a:t>New materialisms in science education</a:t>
            </a:r>
            <a:endParaRPr lang="en-US" dirty="0">
              <a:solidFill>
                <a:schemeClr val="bg1"/>
              </a:solidFill>
            </a:endParaRPr>
          </a:p>
        </p:txBody>
      </p:sp>
      <p:sp>
        <p:nvSpPr>
          <p:cNvPr id="3" name="Content Placeholder 2">
            <a:extLst>
              <a:ext uri="{FF2B5EF4-FFF2-40B4-BE49-F238E27FC236}">
                <a16:creationId xmlns:a16="http://schemas.microsoft.com/office/drawing/2014/main" id="{D849B2CB-1F93-1847-9F50-A7B3CB915DEA}"/>
              </a:ext>
            </a:extLst>
          </p:cNvPr>
          <p:cNvSpPr>
            <a:spLocks noGrp="1"/>
          </p:cNvSpPr>
          <p:nvPr>
            <p:ph idx="1"/>
          </p:nvPr>
        </p:nvSpPr>
        <p:spPr/>
        <p:txBody>
          <a:bodyPr/>
          <a:lstStyle/>
          <a:p>
            <a:pPr marL="0" indent="0">
              <a:buNone/>
            </a:pPr>
            <a:r>
              <a:rPr lang="en-GB" dirty="0">
                <a:solidFill>
                  <a:schemeClr val="bg1"/>
                </a:solidFill>
              </a:rPr>
              <a:t>CHAIR: Dr Kerry Chappell, University of Exeter</a:t>
            </a:r>
          </a:p>
          <a:p>
            <a:pPr marL="0" indent="0">
              <a:buNone/>
            </a:pPr>
            <a:r>
              <a:rPr lang="en-GB" dirty="0">
                <a:solidFill>
                  <a:schemeClr val="bg1"/>
                </a:solidFill>
              </a:rPr>
              <a:t>DISCUSSANT: Prof Carol Taylor, University of Bath</a:t>
            </a:r>
          </a:p>
          <a:p>
            <a:pPr marL="0" indent="0">
              <a:buNone/>
            </a:pPr>
            <a:endParaRPr lang="en-GB" dirty="0">
              <a:solidFill>
                <a:schemeClr val="bg1"/>
              </a:solidFill>
            </a:endParaRPr>
          </a:p>
          <a:p>
            <a:pPr marL="457200" indent="-457200">
              <a:buAutoNum type="arabicPeriod"/>
            </a:pPr>
            <a:r>
              <a:rPr lang="en-GB" dirty="0">
                <a:solidFill>
                  <a:schemeClr val="bg1"/>
                </a:solidFill>
              </a:rPr>
              <a:t>Making the case for a Material-Dialogic theory for Science Education</a:t>
            </a:r>
          </a:p>
          <a:p>
            <a:pPr marL="0" indent="0">
              <a:buNone/>
            </a:pPr>
            <a:r>
              <a:rPr lang="en-GB" dirty="0">
                <a:solidFill>
                  <a:schemeClr val="bg1"/>
                </a:solidFill>
              </a:rPr>
              <a:t>	Dr Lindsay Hetherington, Dr Mark Hardman, Prof Rupert Wegerif</a:t>
            </a:r>
          </a:p>
          <a:p>
            <a:pPr marL="0" indent="0">
              <a:buNone/>
            </a:pPr>
            <a:r>
              <a:rPr lang="en-GB" dirty="0">
                <a:solidFill>
                  <a:schemeClr val="bg1"/>
                </a:solidFill>
              </a:rPr>
              <a:t>2. Entangling Matter and Gender in the Teaching and Learning of Chemistry</a:t>
            </a:r>
          </a:p>
          <a:p>
            <a:pPr marL="0" indent="0">
              <a:buNone/>
            </a:pPr>
            <a:r>
              <a:rPr lang="en-GB" dirty="0">
                <a:solidFill>
                  <a:schemeClr val="bg1"/>
                </a:solidFill>
              </a:rPr>
              <a:t>	Prof Kate </a:t>
            </a:r>
            <a:r>
              <a:rPr lang="en-GB" dirty="0" err="1">
                <a:solidFill>
                  <a:schemeClr val="bg1"/>
                </a:solidFill>
              </a:rPr>
              <a:t>Scantlebury</a:t>
            </a:r>
            <a:r>
              <a:rPr lang="en-GB" dirty="0">
                <a:solidFill>
                  <a:schemeClr val="bg1"/>
                </a:solidFill>
              </a:rPr>
              <a:t>, Dr Catherine Milne, Dr Anita </a:t>
            </a:r>
            <a:r>
              <a:rPr lang="en-GB" dirty="0" err="1">
                <a:solidFill>
                  <a:schemeClr val="bg1"/>
                </a:solidFill>
              </a:rPr>
              <a:t>Hussenius</a:t>
            </a:r>
            <a:endParaRPr lang="en-GB" dirty="0">
              <a:solidFill>
                <a:schemeClr val="bg1"/>
              </a:solidFill>
            </a:endParaRPr>
          </a:p>
          <a:p>
            <a:pPr marL="0" indent="0">
              <a:buNone/>
            </a:pPr>
            <a:r>
              <a:rPr lang="en-GB" dirty="0">
                <a:solidFill>
                  <a:schemeClr val="bg1"/>
                </a:solidFill>
              </a:rPr>
              <a:t>3. The Lifeworld story of rocks in a New Zealand Primary Science classroom</a:t>
            </a:r>
          </a:p>
          <a:p>
            <a:pPr marL="0" indent="0">
              <a:buNone/>
            </a:pPr>
            <a:r>
              <a:rPr lang="en-GB" dirty="0">
                <a:solidFill>
                  <a:schemeClr val="bg1"/>
                </a:solidFill>
              </a:rPr>
              <a:t>	Prof </a:t>
            </a:r>
            <a:r>
              <a:rPr lang="en-GB" dirty="0" err="1">
                <a:solidFill>
                  <a:schemeClr val="bg1"/>
                </a:solidFill>
              </a:rPr>
              <a:t>Kathrin</a:t>
            </a:r>
            <a:r>
              <a:rPr lang="en-GB" dirty="0">
                <a:solidFill>
                  <a:schemeClr val="bg1"/>
                </a:solidFill>
              </a:rPr>
              <a:t> </a:t>
            </a:r>
            <a:r>
              <a:rPr lang="en-GB" dirty="0" err="1">
                <a:solidFill>
                  <a:schemeClr val="bg1"/>
                </a:solidFill>
              </a:rPr>
              <a:t>Otrel-Cass</a:t>
            </a:r>
            <a:endParaRPr lang="en-US" dirty="0">
              <a:solidFill>
                <a:schemeClr val="bg1"/>
              </a:solidFill>
            </a:endParaRPr>
          </a:p>
        </p:txBody>
      </p:sp>
      <p:sp>
        <p:nvSpPr>
          <p:cNvPr id="4" name="Slide Number Placeholder 3">
            <a:extLst>
              <a:ext uri="{FF2B5EF4-FFF2-40B4-BE49-F238E27FC236}">
                <a16:creationId xmlns:a16="http://schemas.microsoft.com/office/drawing/2014/main" id="{FCF41F8A-F4E4-EA40-98D3-8BF8B8A15B2D}"/>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186708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ffraction 5 slits wave gif">
            <a:extLst>
              <a:ext uri="{FF2B5EF4-FFF2-40B4-BE49-F238E27FC236}">
                <a16:creationId xmlns:a16="http://schemas.microsoft.com/office/drawing/2014/main" id="{87082AA6-8D92-432E-8CEF-7D8E3B2601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4923" y="2193023"/>
            <a:ext cx="4381500"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D405B8-DC8B-AC40-892E-7F7E507B2E67}"/>
              </a:ext>
            </a:extLst>
          </p:cNvPr>
          <p:cNvSpPr>
            <a:spLocks noGrp="1"/>
          </p:cNvSpPr>
          <p:nvPr>
            <p:ph type="title"/>
          </p:nvPr>
        </p:nvSpPr>
        <p:spPr/>
        <p:txBody>
          <a:bodyPr/>
          <a:lstStyle/>
          <a:p>
            <a:r>
              <a:rPr lang="en-GB" dirty="0"/>
              <a:t>Analysis</a:t>
            </a:r>
            <a:endParaRPr lang="en-US" dirty="0"/>
          </a:p>
        </p:txBody>
      </p:sp>
      <p:sp>
        <p:nvSpPr>
          <p:cNvPr id="11" name="Slide Number Placeholder 10">
            <a:extLst>
              <a:ext uri="{FF2B5EF4-FFF2-40B4-BE49-F238E27FC236}">
                <a16:creationId xmlns:a16="http://schemas.microsoft.com/office/drawing/2014/main" id="{6A2CCC6F-36F4-46CE-999D-AF519F5D854F}"/>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421" name="Rectangle 420">
            <a:extLst>
              <a:ext uri="{FF2B5EF4-FFF2-40B4-BE49-F238E27FC236}">
                <a16:creationId xmlns:a16="http://schemas.microsoft.com/office/drawing/2014/main" id="{15CC653A-08F4-442B-8388-8DB98EFB166D}"/>
              </a:ext>
            </a:extLst>
          </p:cNvPr>
          <p:cNvSpPr>
            <a:spLocks noChangeArrowheads="1"/>
          </p:cNvSpPr>
          <p:nvPr/>
        </p:nvSpPr>
        <p:spPr bwMode="auto">
          <a:xfrm>
            <a:off x="11850" y="79257"/>
            <a:ext cx="7978200" cy="5786199"/>
          </a:xfrm>
          <a:prstGeom prst="rect">
            <a:avLst/>
          </a:prstGeom>
          <a:solidFill>
            <a:schemeClr val="bg1"/>
          </a:solidFill>
          <a:ln w="12700">
            <a:solidFill>
              <a:srgbClr val="000000"/>
            </a:solidFill>
            <a:miter lim="800000"/>
            <a:headEnd/>
            <a:tailEnd/>
          </a:ln>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b="1" dirty="0">
              <a:latin typeface="Comic Sans MS" pitchFamily="66" charset="0"/>
            </a:endParaRPr>
          </a:p>
          <a:p>
            <a:pPr fontAlgn="base">
              <a:spcBef>
                <a:spcPct val="0"/>
              </a:spcBef>
              <a:spcAft>
                <a:spcPct val="0"/>
              </a:spcAft>
              <a:defRPr/>
            </a:pPr>
            <a:r>
              <a:rPr lang="en-GB" sz="2200" dirty="0">
                <a:latin typeface="+mj-lt"/>
              </a:rPr>
              <a:t>a) Lesson video analysis (1 hr x 3) </a:t>
            </a: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fontAlgn="base">
              <a:spcBef>
                <a:spcPct val="0"/>
              </a:spcBef>
              <a:spcAft>
                <a:spcPct val="0"/>
              </a:spcAft>
              <a:defRPr/>
            </a:pPr>
            <a:r>
              <a:rPr lang="en-GB" sz="2200" dirty="0">
                <a:latin typeface="+mj-lt"/>
              </a:rPr>
              <a:t>b) Teacher verbal protocols (2 hrs x 3)   </a:t>
            </a: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fontAlgn="base">
              <a:spcBef>
                <a:spcPct val="0"/>
              </a:spcBef>
              <a:spcAft>
                <a:spcPct val="0"/>
              </a:spcAft>
              <a:defRPr/>
            </a:pPr>
            <a:r>
              <a:rPr lang="en-GB" sz="2200" dirty="0">
                <a:latin typeface="+mj-lt"/>
              </a:rPr>
              <a:t>c) Pupil group verbal protocols (1 hr x 3) </a:t>
            </a: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1600" dirty="0">
              <a:latin typeface="+mj-lt"/>
            </a:endParaRPr>
          </a:p>
          <a:p>
            <a:pPr fontAlgn="base">
              <a:spcBef>
                <a:spcPct val="0"/>
              </a:spcBef>
              <a:spcAft>
                <a:spcPct val="0"/>
              </a:spcAft>
              <a:defRPr/>
            </a:pPr>
            <a:r>
              <a:rPr lang="en-GB" sz="2200" dirty="0">
                <a:latin typeface="+mj-lt"/>
              </a:rPr>
              <a:t>d) Researcher group interviews (1 hr x 3)</a:t>
            </a:r>
          </a:p>
        </p:txBody>
      </p:sp>
      <p:grpSp>
        <p:nvGrpSpPr>
          <p:cNvPr id="422" name="Group 421">
            <a:extLst>
              <a:ext uri="{FF2B5EF4-FFF2-40B4-BE49-F238E27FC236}">
                <a16:creationId xmlns:a16="http://schemas.microsoft.com/office/drawing/2014/main" id="{7BD70A06-37F1-4D45-B5F7-CE24DA923740}"/>
              </a:ext>
            </a:extLst>
          </p:cNvPr>
          <p:cNvGrpSpPr>
            <a:grpSpLocks/>
          </p:cNvGrpSpPr>
          <p:nvPr/>
        </p:nvGrpSpPr>
        <p:grpSpPr bwMode="auto">
          <a:xfrm>
            <a:off x="3958088" y="1259586"/>
            <a:ext cx="420686" cy="293688"/>
            <a:chOff x="2697" y="1791"/>
            <a:chExt cx="265" cy="185"/>
          </a:xfrm>
        </p:grpSpPr>
        <p:sp>
          <p:nvSpPr>
            <p:cNvPr id="835" name="AutoShape 185">
              <a:extLst>
                <a:ext uri="{FF2B5EF4-FFF2-40B4-BE49-F238E27FC236}">
                  <a16:creationId xmlns:a16="http://schemas.microsoft.com/office/drawing/2014/main" id="{A01CD625-104D-4AA6-80F2-ACC4ABA02C1F}"/>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6" name="Rectangle 835">
              <a:extLst>
                <a:ext uri="{FF2B5EF4-FFF2-40B4-BE49-F238E27FC236}">
                  <a16:creationId xmlns:a16="http://schemas.microsoft.com/office/drawing/2014/main" id="{BEA820B0-0E5C-4D72-B25F-3C8B432CBB6E}"/>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7" name="Rectangle 836">
              <a:extLst>
                <a:ext uri="{FF2B5EF4-FFF2-40B4-BE49-F238E27FC236}">
                  <a16:creationId xmlns:a16="http://schemas.microsoft.com/office/drawing/2014/main" id="{8875183D-2BF6-40BE-BE68-05A5B1849CD6}"/>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8" name="Freeform 188">
              <a:extLst>
                <a:ext uri="{FF2B5EF4-FFF2-40B4-BE49-F238E27FC236}">
                  <a16:creationId xmlns:a16="http://schemas.microsoft.com/office/drawing/2014/main" id="{9882B099-B83F-43C0-A68A-A4C74BB24E33}"/>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23" name="Text Box 190">
            <a:extLst>
              <a:ext uri="{FF2B5EF4-FFF2-40B4-BE49-F238E27FC236}">
                <a16:creationId xmlns:a16="http://schemas.microsoft.com/office/drawing/2014/main" id="{A44ACABB-1E2D-4F2A-B646-3514D4079541}"/>
              </a:ext>
            </a:extLst>
          </p:cNvPr>
          <p:cNvSpPr txBox="1">
            <a:spLocks noChangeArrowheads="1"/>
          </p:cNvSpPr>
          <p:nvPr/>
        </p:nvSpPr>
        <p:spPr bwMode="auto">
          <a:xfrm>
            <a:off x="4010438" y="1203247"/>
            <a:ext cx="253596"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grpSp>
        <p:nvGrpSpPr>
          <p:cNvPr id="424" name="Group 423">
            <a:extLst>
              <a:ext uri="{FF2B5EF4-FFF2-40B4-BE49-F238E27FC236}">
                <a16:creationId xmlns:a16="http://schemas.microsoft.com/office/drawing/2014/main" id="{E0097263-A705-4975-BCF4-D1BEC768234D}"/>
              </a:ext>
            </a:extLst>
          </p:cNvPr>
          <p:cNvGrpSpPr/>
          <p:nvPr/>
        </p:nvGrpSpPr>
        <p:grpSpPr>
          <a:xfrm>
            <a:off x="3952341" y="2788458"/>
            <a:ext cx="436553" cy="550862"/>
            <a:chOff x="7049928" y="2785624"/>
            <a:chExt cx="436553" cy="550862"/>
          </a:xfrm>
        </p:grpSpPr>
        <p:grpSp>
          <p:nvGrpSpPr>
            <p:cNvPr id="828" name="Group 827">
              <a:extLst>
                <a:ext uri="{FF2B5EF4-FFF2-40B4-BE49-F238E27FC236}">
                  <a16:creationId xmlns:a16="http://schemas.microsoft.com/office/drawing/2014/main" id="{4CA5B8FC-054E-4959-A76F-CADFF5747C49}"/>
                </a:ext>
              </a:extLst>
            </p:cNvPr>
            <p:cNvGrpSpPr>
              <a:grpSpLocks/>
            </p:cNvGrpSpPr>
            <p:nvPr/>
          </p:nvGrpSpPr>
          <p:grpSpPr bwMode="auto">
            <a:xfrm>
              <a:off x="7049928" y="3042799"/>
              <a:ext cx="420689" cy="293687"/>
              <a:chOff x="2697" y="1791"/>
              <a:chExt cx="265" cy="185"/>
            </a:xfrm>
          </p:grpSpPr>
          <p:sp>
            <p:nvSpPr>
              <p:cNvPr id="831" name="AutoShape 220">
                <a:extLst>
                  <a:ext uri="{FF2B5EF4-FFF2-40B4-BE49-F238E27FC236}">
                    <a16:creationId xmlns:a16="http://schemas.microsoft.com/office/drawing/2014/main" id="{A1BB83B1-B2B8-4E85-A0D8-44C699B851B1}"/>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2" name="Rectangle 831">
                <a:extLst>
                  <a:ext uri="{FF2B5EF4-FFF2-40B4-BE49-F238E27FC236}">
                    <a16:creationId xmlns:a16="http://schemas.microsoft.com/office/drawing/2014/main" id="{75033989-4FF8-4E09-9600-F1C025E67415}"/>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3" name="Rectangle 832">
                <a:extLst>
                  <a:ext uri="{FF2B5EF4-FFF2-40B4-BE49-F238E27FC236}">
                    <a16:creationId xmlns:a16="http://schemas.microsoft.com/office/drawing/2014/main" id="{546EE8A8-EF88-4A12-BC23-588225F0FBA1}"/>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4" name="Freeform 223">
                <a:extLst>
                  <a:ext uri="{FF2B5EF4-FFF2-40B4-BE49-F238E27FC236}">
                    <a16:creationId xmlns:a16="http://schemas.microsoft.com/office/drawing/2014/main" id="{AF77EA98-4E37-4E4B-8110-7812408EC81E}"/>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829" name="Text Box 224">
              <a:extLst>
                <a:ext uri="{FF2B5EF4-FFF2-40B4-BE49-F238E27FC236}">
                  <a16:creationId xmlns:a16="http://schemas.microsoft.com/office/drawing/2014/main" id="{F689EAB3-DC88-4934-A4B7-B838E8ED6003}"/>
                </a:ext>
              </a:extLst>
            </p:cNvPr>
            <p:cNvSpPr txBox="1">
              <a:spLocks noChangeArrowheads="1"/>
            </p:cNvSpPr>
            <p:nvPr/>
          </p:nvSpPr>
          <p:spPr bwMode="auto">
            <a:xfrm>
              <a:off x="7094645" y="2993663"/>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2</a:t>
              </a:r>
            </a:p>
          </p:txBody>
        </p:sp>
        <p:sp>
          <p:nvSpPr>
            <p:cNvPr id="830" name="Rectangle 829">
              <a:extLst>
                <a:ext uri="{FF2B5EF4-FFF2-40B4-BE49-F238E27FC236}">
                  <a16:creationId xmlns:a16="http://schemas.microsoft.com/office/drawing/2014/main" id="{114D2FED-2509-4204-AB92-5CD788D06045}"/>
                </a:ext>
              </a:extLst>
            </p:cNvPr>
            <p:cNvSpPr>
              <a:spLocks noChangeArrowheads="1"/>
            </p:cNvSpPr>
            <p:nvPr/>
          </p:nvSpPr>
          <p:spPr bwMode="auto">
            <a:xfrm>
              <a:off x="7307093" y="2785624"/>
              <a:ext cx="179388" cy="225425"/>
            </a:xfrm>
            <a:prstGeom prst="rect">
              <a:avLst/>
            </a:prstGeom>
            <a:solidFill>
              <a:schemeClr val="bg1">
                <a:alpha val="0"/>
              </a:schemeClr>
            </a:solidFill>
            <a:ln w="12700"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grpSp>
        <p:nvGrpSpPr>
          <p:cNvPr id="425" name="Group 424">
            <a:extLst>
              <a:ext uri="{FF2B5EF4-FFF2-40B4-BE49-F238E27FC236}">
                <a16:creationId xmlns:a16="http://schemas.microsoft.com/office/drawing/2014/main" id="{CDEFD5B3-46EA-4F7C-B927-4AAD250B7747}"/>
              </a:ext>
            </a:extLst>
          </p:cNvPr>
          <p:cNvGrpSpPr>
            <a:grpSpLocks/>
          </p:cNvGrpSpPr>
          <p:nvPr/>
        </p:nvGrpSpPr>
        <p:grpSpPr bwMode="auto">
          <a:xfrm>
            <a:off x="3915210" y="5892181"/>
            <a:ext cx="420689" cy="293687"/>
            <a:chOff x="2697" y="1791"/>
            <a:chExt cx="265" cy="185"/>
          </a:xfrm>
        </p:grpSpPr>
        <p:sp>
          <p:nvSpPr>
            <p:cNvPr id="824" name="AutoShape 220">
              <a:extLst>
                <a:ext uri="{FF2B5EF4-FFF2-40B4-BE49-F238E27FC236}">
                  <a16:creationId xmlns:a16="http://schemas.microsoft.com/office/drawing/2014/main" id="{59362B1E-1A95-4AD8-9971-576E0AB3826A}"/>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5" name="Rectangle 824">
              <a:extLst>
                <a:ext uri="{FF2B5EF4-FFF2-40B4-BE49-F238E27FC236}">
                  <a16:creationId xmlns:a16="http://schemas.microsoft.com/office/drawing/2014/main" id="{9991EFC1-7A62-4A01-9171-B78B7B869747}"/>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6" name="Rectangle 825">
              <a:extLst>
                <a:ext uri="{FF2B5EF4-FFF2-40B4-BE49-F238E27FC236}">
                  <a16:creationId xmlns:a16="http://schemas.microsoft.com/office/drawing/2014/main" id="{155A4853-173C-4020-9B37-ED62C2CAF9D7}"/>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7" name="Freeform 223">
              <a:extLst>
                <a:ext uri="{FF2B5EF4-FFF2-40B4-BE49-F238E27FC236}">
                  <a16:creationId xmlns:a16="http://schemas.microsoft.com/office/drawing/2014/main" id="{0E8CDB0A-3A1D-4BF2-9FD2-10467FAED9A5}"/>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26" name="Text Box 224">
            <a:extLst>
              <a:ext uri="{FF2B5EF4-FFF2-40B4-BE49-F238E27FC236}">
                <a16:creationId xmlns:a16="http://schemas.microsoft.com/office/drawing/2014/main" id="{3D6E2798-1662-4E3D-AF03-AF354DDEE0AC}"/>
              </a:ext>
            </a:extLst>
          </p:cNvPr>
          <p:cNvSpPr txBox="1">
            <a:spLocks noChangeArrowheads="1"/>
          </p:cNvSpPr>
          <p:nvPr/>
        </p:nvSpPr>
        <p:spPr bwMode="auto">
          <a:xfrm>
            <a:off x="3948904" y="5852745"/>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4</a:t>
            </a:r>
          </a:p>
        </p:txBody>
      </p:sp>
      <p:sp>
        <p:nvSpPr>
          <p:cNvPr id="429" name="Oval Callout 673">
            <a:extLst>
              <a:ext uri="{FF2B5EF4-FFF2-40B4-BE49-F238E27FC236}">
                <a16:creationId xmlns:a16="http://schemas.microsoft.com/office/drawing/2014/main" id="{2B48F5C0-0E3B-48E0-AF95-6569984A94C5}"/>
              </a:ext>
            </a:extLst>
          </p:cNvPr>
          <p:cNvSpPr/>
          <p:nvPr/>
        </p:nvSpPr>
        <p:spPr>
          <a:xfrm flipH="1">
            <a:off x="3013166" y="5774003"/>
            <a:ext cx="336099" cy="192684"/>
          </a:xfrm>
          <a:prstGeom prst="wedgeEllipseCallout">
            <a:avLst>
              <a:gd name="adj1" fmla="val -995"/>
              <a:gd name="adj2" fmla="val 81450"/>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430" name="Rectangle 429">
            <a:extLst>
              <a:ext uri="{FF2B5EF4-FFF2-40B4-BE49-F238E27FC236}">
                <a16:creationId xmlns:a16="http://schemas.microsoft.com/office/drawing/2014/main" id="{81762043-1C2C-438A-8012-59D190A42656}"/>
              </a:ext>
            </a:extLst>
          </p:cNvPr>
          <p:cNvSpPr>
            <a:spLocks noChangeArrowheads="1"/>
          </p:cNvSpPr>
          <p:nvPr/>
        </p:nvSpPr>
        <p:spPr bwMode="auto">
          <a:xfrm>
            <a:off x="2250229" y="4686000"/>
            <a:ext cx="539750" cy="358775"/>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431" name="Rectangle 430">
            <a:extLst>
              <a:ext uri="{FF2B5EF4-FFF2-40B4-BE49-F238E27FC236}">
                <a16:creationId xmlns:a16="http://schemas.microsoft.com/office/drawing/2014/main" id="{F472ECB2-2AB5-4754-8DF7-8BC897F2DE1C}"/>
              </a:ext>
            </a:extLst>
          </p:cNvPr>
          <p:cNvSpPr>
            <a:spLocks noChangeArrowheads="1"/>
          </p:cNvSpPr>
          <p:nvPr/>
        </p:nvSpPr>
        <p:spPr bwMode="auto">
          <a:xfrm>
            <a:off x="2267692" y="4703462"/>
            <a:ext cx="509588" cy="303212"/>
          </a:xfrm>
          <a:prstGeom prst="rect">
            <a:avLst/>
          </a:prstGeom>
          <a:solidFill>
            <a:schemeClr val="bg1"/>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432" name="Rectangle 431">
            <a:extLst>
              <a:ext uri="{FF2B5EF4-FFF2-40B4-BE49-F238E27FC236}">
                <a16:creationId xmlns:a16="http://schemas.microsoft.com/office/drawing/2014/main" id="{7E7D4D9D-60C8-4773-BDDE-2AEDB4C7BFE9}"/>
              </a:ext>
            </a:extLst>
          </p:cNvPr>
          <p:cNvSpPr>
            <a:spLocks noChangeArrowheads="1"/>
          </p:cNvSpPr>
          <p:nvPr/>
        </p:nvSpPr>
        <p:spPr bwMode="auto">
          <a:xfrm>
            <a:off x="2288329" y="5036837"/>
            <a:ext cx="468313" cy="184150"/>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nvGrpSpPr>
          <p:cNvPr id="433" name="Group 432">
            <a:extLst>
              <a:ext uri="{FF2B5EF4-FFF2-40B4-BE49-F238E27FC236}">
                <a16:creationId xmlns:a16="http://schemas.microsoft.com/office/drawing/2014/main" id="{EC7AAEC3-99DF-4187-BFFC-7A949E1D71E6}"/>
              </a:ext>
            </a:extLst>
          </p:cNvPr>
          <p:cNvGrpSpPr/>
          <p:nvPr/>
        </p:nvGrpSpPr>
        <p:grpSpPr>
          <a:xfrm>
            <a:off x="3951910" y="4491452"/>
            <a:ext cx="436553" cy="550862"/>
            <a:chOff x="7093754" y="4204355"/>
            <a:chExt cx="436553" cy="550862"/>
          </a:xfrm>
        </p:grpSpPr>
        <p:grpSp>
          <p:nvGrpSpPr>
            <p:cNvPr id="817" name="Group 816">
              <a:extLst>
                <a:ext uri="{FF2B5EF4-FFF2-40B4-BE49-F238E27FC236}">
                  <a16:creationId xmlns:a16="http://schemas.microsoft.com/office/drawing/2014/main" id="{7E95DC55-EA5A-415A-AD87-2491E8FA3DD8}"/>
                </a:ext>
              </a:extLst>
            </p:cNvPr>
            <p:cNvGrpSpPr>
              <a:grpSpLocks/>
            </p:cNvGrpSpPr>
            <p:nvPr/>
          </p:nvGrpSpPr>
          <p:grpSpPr bwMode="auto">
            <a:xfrm>
              <a:off x="7093754" y="4461530"/>
              <a:ext cx="420689" cy="293687"/>
              <a:chOff x="2697" y="1791"/>
              <a:chExt cx="265" cy="185"/>
            </a:xfrm>
          </p:grpSpPr>
          <p:sp>
            <p:nvSpPr>
              <p:cNvPr id="820" name="AutoShape 220">
                <a:extLst>
                  <a:ext uri="{FF2B5EF4-FFF2-40B4-BE49-F238E27FC236}">
                    <a16:creationId xmlns:a16="http://schemas.microsoft.com/office/drawing/2014/main" id="{801590B0-1C76-41FA-B89B-443B0A930779}"/>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1" name="Rectangle 820">
                <a:extLst>
                  <a:ext uri="{FF2B5EF4-FFF2-40B4-BE49-F238E27FC236}">
                    <a16:creationId xmlns:a16="http://schemas.microsoft.com/office/drawing/2014/main" id="{990B1FC2-459C-4723-A8E2-65812F207FC6}"/>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2" name="Rectangle 821">
                <a:extLst>
                  <a:ext uri="{FF2B5EF4-FFF2-40B4-BE49-F238E27FC236}">
                    <a16:creationId xmlns:a16="http://schemas.microsoft.com/office/drawing/2014/main" id="{E0F8FE7D-DFA3-48B2-A862-6AE7A8D4E29E}"/>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3" name="Freeform 223">
                <a:extLst>
                  <a:ext uri="{FF2B5EF4-FFF2-40B4-BE49-F238E27FC236}">
                    <a16:creationId xmlns:a16="http://schemas.microsoft.com/office/drawing/2014/main" id="{A72DDCE6-CB73-4A03-B1DB-8B6B16E5393F}"/>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818" name="Text Box 224">
              <a:extLst>
                <a:ext uri="{FF2B5EF4-FFF2-40B4-BE49-F238E27FC236}">
                  <a16:creationId xmlns:a16="http://schemas.microsoft.com/office/drawing/2014/main" id="{213F1FBC-3104-47FD-9D9F-4EB89CC3F5FA}"/>
                </a:ext>
              </a:extLst>
            </p:cNvPr>
            <p:cNvSpPr txBox="1">
              <a:spLocks noChangeArrowheads="1"/>
            </p:cNvSpPr>
            <p:nvPr/>
          </p:nvSpPr>
          <p:spPr bwMode="auto">
            <a:xfrm>
              <a:off x="7127580" y="4418376"/>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3</a:t>
              </a:r>
            </a:p>
          </p:txBody>
        </p:sp>
        <p:sp>
          <p:nvSpPr>
            <p:cNvPr id="819" name="Rectangle 818">
              <a:extLst>
                <a:ext uri="{FF2B5EF4-FFF2-40B4-BE49-F238E27FC236}">
                  <a16:creationId xmlns:a16="http://schemas.microsoft.com/office/drawing/2014/main" id="{0F94018C-293D-4A3B-9C62-B6E2DC318FCC}"/>
                </a:ext>
              </a:extLst>
            </p:cNvPr>
            <p:cNvSpPr>
              <a:spLocks noChangeArrowheads="1"/>
            </p:cNvSpPr>
            <p:nvPr/>
          </p:nvSpPr>
          <p:spPr bwMode="auto">
            <a:xfrm>
              <a:off x="7350919" y="4204355"/>
              <a:ext cx="179388" cy="225425"/>
            </a:xfrm>
            <a:prstGeom prst="rect">
              <a:avLst/>
            </a:prstGeom>
            <a:solidFill>
              <a:schemeClr val="bg1">
                <a:alpha val="0"/>
              </a:schemeClr>
            </a:solidFill>
            <a:ln w="12700"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sp>
        <p:nvSpPr>
          <p:cNvPr id="434" name="Text Box 190">
            <a:extLst>
              <a:ext uri="{FF2B5EF4-FFF2-40B4-BE49-F238E27FC236}">
                <a16:creationId xmlns:a16="http://schemas.microsoft.com/office/drawing/2014/main" id="{A2C93062-382A-48CE-9260-0AB61355DF2F}"/>
              </a:ext>
            </a:extLst>
          </p:cNvPr>
          <p:cNvSpPr txBox="1">
            <a:spLocks noChangeArrowheads="1"/>
          </p:cNvSpPr>
          <p:nvPr/>
        </p:nvSpPr>
        <p:spPr bwMode="auto">
          <a:xfrm>
            <a:off x="2393306" y="4384323"/>
            <a:ext cx="253596" cy="276999"/>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sp>
        <p:nvSpPr>
          <p:cNvPr id="435" name="Cloud Callout 858">
            <a:extLst>
              <a:ext uri="{FF2B5EF4-FFF2-40B4-BE49-F238E27FC236}">
                <a16:creationId xmlns:a16="http://schemas.microsoft.com/office/drawing/2014/main" id="{192C5B1C-EA3D-48E5-888D-738694DF55EA}"/>
              </a:ext>
            </a:extLst>
          </p:cNvPr>
          <p:cNvSpPr/>
          <p:nvPr/>
        </p:nvSpPr>
        <p:spPr>
          <a:xfrm>
            <a:off x="1603763" y="4347265"/>
            <a:ext cx="350286" cy="201711"/>
          </a:xfrm>
          <a:prstGeom prst="cloudCallout">
            <a:avLst>
              <a:gd name="adj1" fmla="val 49866"/>
              <a:gd name="adj2" fmla="val 107455"/>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436" name="Oval Callout 859">
            <a:extLst>
              <a:ext uri="{FF2B5EF4-FFF2-40B4-BE49-F238E27FC236}">
                <a16:creationId xmlns:a16="http://schemas.microsoft.com/office/drawing/2014/main" id="{EC70CA0B-0AEB-4359-9CEA-2FA1DB36C3F1}"/>
              </a:ext>
            </a:extLst>
          </p:cNvPr>
          <p:cNvSpPr/>
          <p:nvPr/>
        </p:nvSpPr>
        <p:spPr>
          <a:xfrm>
            <a:off x="2087228" y="4444630"/>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437" name="Picture 436">
            <a:extLst>
              <a:ext uri="{FF2B5EF4-FFF2-40B4-BE49-F238E27FC236}">
                <a16:creationId xmlns:a16="http://schemas.microsoft.com/office/drawing/2014/main" id="{A2C7D5B8-BECF-4DC5-B4FA-F6BB9F1711A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971" t="74994" r="23959" b="9074"/>
          <a:stretch/>
        </p:blipFill>
        <p:spPr bwMode="auto">
          <a:xfrm>
            <a:off x="2282794" y="4757403"/>
            <a:ext cx="475815" cy="193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38" name="Group 437">
            <a:extLst>
              <a:ext uri="{FF2B5EF4-FFF2-40B4-BE49-F238E27FC236}">
                <a16:creationId xmlns:a16="http://schemas.microsoft.com/office/drawing/2014/main" id="{AA26DCE9-77B2-4377-AD0A-1BB2202169A6}"/>
              </a:ext>
            </a:extLst>
          </p:cNvPr>
          <p:cNvGrpSpPr/>
          <p:nvPr/>
        </p:nvGrpSpPr>
        <p:grpSpPr>
          <a:xfrm>
            <a:off x="1585721" y="4679650"/>
            <a:ext cx="582573" cy="488136"/>
            <a:chOff x="6527183" y="1129024"/>
            <a:chExt cx="883090" cy="739941"/>
          </a:xfrm>
        </p:grpSpPr>
        <p:grpSp>
          <p:nvGrpSpPr>
            <p:cNvPr id="775" name="Group 774">
              <a:extLst>
                <a:ext uri="{FF2B5EF4-FFF2-40B4-BE49-F238E27FC236}">
                  <a16:creationId xmlns:a16="http://schemas.microsoft.com/office/drawing/2014/main" id="{DCE5F750-22DB-4BFD-A961-B9FC9BA0339E}"/>
                </a:ext>
              </a:extLst>
            </p:cNvPr>
            <p:cNvGrpSpPr>
              <a:grpSpLocks/>
            </p:cNvGrpSpPr>
            <p:nvPr/>
          </p:nvGrpSpPr>
          <p:grpSpPr bwMode="auto">
            <a:xfrm>
              <a:off x="7275335" y="1244905"/>
              <a:ext cx="134938" cy="576261"/>
              <a:chOff x="2880" y="1026"/>
              <a:chExt cx="454" cy="1588"/>
            </a:xfrm>
          </p:grpSpPr>
          <p:sp>
            <p:nvSpPr>
              <p:cNvPr id="811" name="Oval 810">
                <a:extLst>
                  <a:ext uri="{FF2B5EF4-FFF2-40B4-BE49-F238E27FC236}">
                    <a16:creationId xmlns:a16="http://schemas.microsoft.com/office/drawing/2014/main" id="{4CFF48CD-A56D-4217-8BFA-F0689E6E9F2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12" name="Line 63">
                <a:extLst>
                  <a:ext uri="{FF2B5EF4-FFF2-40B4-BE49-F238E27FC236}">
                    <a16:creationId xmlns:a16="http://schemas.microsoft.com/office/drawing/2014/main" id="{DCC01178-A610-427E-B0EF-DA51F8A6DE5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3" name="Line 64">
                <a:extLst>
                  <a:ext uri="{FF2B5EF4-FFF2-40B4-BE49-F238E27FC236}">
                    <a16:creationId xmlns:a16="http://schemas.microsoft.com/office/drawing/2014/main" id="{D5F5F707-6474-451C-839E-6B3EFBD7F9C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4" name="Line 65">
                <a:extLst>
                  <a:ext uri="{FF2B5EF4-FFF2-40B4-BE49-F238E27FC236}">
                    <a16:creationId xmlns:a16="http://schemas.microsoft.com/office/drawing/2014/main" id="{FE1AC0D4-F1E0-4BAF-9C50-BC04F329222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5" name="Line 66">
                <a:extLst>
                  <a:ext uri="{FF2B5EF4-FFF2-40B4-BE49-F238E27FC236}">
                    <a16:creationId xmlns:a16="http://schemas.microsoft.com/office/drawing/2014/main" id="{6EB9C174-B9AD-4328-9077-F244983B6D8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6" name="Line 67">
                <a:extLst>
                  <a:ext uri="{FF2B5EF4-FFF2-40B4-BE49-F238E27FC236}">
                    <a16:creationId xmlns:a16="http://schemas.microsoft.com/office/drawing/2014/main" id="{2BCA05D8-5DFF-4343-8291-A0EEDB3A19E4}"/>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6" name="Group 775">
              <a:extLst>
                <a:ext uri="{FF2B5EF4-FFF2-40B4-BE49-F238E27FC236}">
                  <a16:creationId xmlns:a16="http://schemas.microsoft.com/office/drawing/2014/main" id="{FA445C57-3F53-4012-8E12-0DAF4CA8C183}"/>
                </a:ext>
              </a:extLst>
            </p:cNvPr>
            <p:cNvGrpSpPr>
              <a:grpSpLocks/>
            </p:cNvGrpSpPr>
            <p:nvPr/>
          </p:nvGrpSpPr>
          <p:grpSpPr bwMode="auto">
            <a:xfrm>
              <a:off x="7138371" y="1129024"/>
              <a:ext cx="134938" cy="576261"/>
              <a:chOff x="2880" y="1026"/>
              <a:chExt cx="454" cy="1588"/>
            </a:xfrm>
          </p:grpSpPr>
          <p:sp>
            <p:nvSpPr>
              <p:cNvPr id="805" name="Oval 804">
                <a:extLst>
                  <a:ext uri="{FF2B5EF4-FFF2-40B4-BE49-F238E27FC236}">
                    <a16:creationId xmlns:a16="http://schemas.microsoft.com/office/drawing/2014/main" id="{AAC74052-9FE1-4513-9DDF-A3F0AF23C1F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06" name="Line 63">
                <a:extLst>
                  <a:ext uri="{FF2B5EF4-FFF2-40B4-BE49-F238E27FC236}">
                    <a16:creationId xmlns:a16="http://schemas.microsoft.com/office/drawing/2014/main" id="{7971B27C-8181-4780-AE44-BF143BF261A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7" name="Line 64">
                <a:extLst>
                  <a:ext uri="{FF2B5EF4-FFF2-40B4-BE49-F238E27FC236}">
                    <a16:creationId xmlns:a16="http://schemas.microsoft.com/office/drawing/2014/main" id="{97B900AA-D64A-4475-90BA-D7DF572EF8D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8" name="Line 65">
                <a:extLst>
                  <a:ext uri="{FF2B5EF4-FFF2-40B4-BE49-F238E27FC236}">
                    <a16:creationId xmlns:a16="http://schemas.microsoft.com/office/drawing/2014/main" id="{79386DCD-28D9-4A72-B90E-454A04003635}"/>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9" name="Line 66">
                <a:extLst>
                  <a:ext uri="{FF2B5EF4-FFF2-40B4-BE49-F238E27FC236}">
                    <a16:creationId xmlns:a16="http://schemas.microsoft.com/office/drawing/2014/main" id="{A39F68DC-F8E1-47DC-9DB6-99AC9F6D36C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0" name="Line 67">
                <a:extLst>
                  <a:ext uri="{FF2B5EF4-FFF2-40B4-BE49-F238E27FC236}">
                    <a16:creationId xmlns:a16="http://schemas.microsoft.com/office/drawing/2014/main" id="{E6BDB80F-815F-4FCC-B532-0C8E646D7A28}"/>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7" name="Group 776">
              <a:extLst>
                <a:ext uri="{FF2B5EF4-FFF2-40B4-BE49-F238E27FC236}">
                  <a16:creationId xmlns:a16="http://schemas.microsoft.com/office/drawing/2014/main" id="{ECA9616E-E32A-40B5-BEEB-5183D75C937C}"/>
                </a:ext>
              </a:extLst>
            </p:cNvPr>
            <p:cNvGrpSpPr>
              <a:grpSpLocks/>
            </p:cNvGrpSpPr>
            <p:nvPr/>
          </p:nvGrpSpPr>
          <p:grpSpPr bwMode="auto">
            <a:xfrm>
              <a:off x="6984383" y="1292704"/>
              <a:ext cx="134938" cy="576261"/>
              <a:chOff x="2880" y="1026"/>
              <a:chExt cx="454" cy="1588"/>
            </a:xfrm>
          </p:grpSpPr>
          <p:sp>
            <p:nvSpPr>
              <p:cNvPr id="799" name="Oval 798">
                <a:extLst>
                  <a:ext uri="{FF2B5EF4-FFF2-40B4-BE49-F238E27FC236}">
                    <a16:creationId xmlns:a16="http://schemas.microsoft.com/office/drawing/2014/main" id="{E7D566EE-57CB-47B7-A504-C21BCBC73B6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00" name="Line 63">
                <a:extLst>
                  <a:ext uri="{FF2B5EF4-FFF2-40B4-BE49-F238E27FC236}">
                    <a16:creationId xmlns:a16="http://schemas.microsoft.com/office/drawing/2014/main" id="{EB87869C-7EBD-429F-8E5F-314D92EEAC1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1" name="Line 64">
                <a:extLst>
                  <a:ext uri="{FF2B5EF4-FFF2-40B4-BE49-F238E27FC236}">
                    <a16:creationId xmlns:a16="http://schemas.microsoft.com/office/drawing/2014/main" id="{277368F4-CEF9-4062-BCC8-2C92FC88352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2" name="Line 65">
                <a:extLst>
                  <a:ext uri="{FF2B5EF4-FFF2-40B4-BE49-F238E27FC236}">
                    <a16:creationId xmlns:a16="http://schemas.microsoft.com/office/drawing/2014/main" id="{12C1A096-8719-4428-91C6-7057FF13DC7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3" name="Line 66">
                <a:extLst>
                  <a:ext uri="{FF2B5EF4-FFF2-40B4-BE49-F238E27FC236}">
                    <a16:creationId xmlns:a16="http://schemas.microsoft.com/office/drawing/2014/main" id="{BE48E1C4-46C4-47CA-A8F1-75DFF81DC42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4" name="Line 67">
                <a:extLst>
                  <a:ext uri="{FF2B5EF4-FFF2-40B4-BE49-F238E27FC236}">
                    <a16:creationId xmlns:a16="http://schemas.microsoft.com/office/drawing/2014/main" id="{D419B07A-E3F4-4C52-9C5C-865FC0204DE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8" name="Group 777">
              <a:extLst>
                <a:ext uri="{FF2B5EF4-FFF2-40B4-BE49-F238E27FC236}">
                  <a16:creationId xmlns:a16="http://schemas.microsoft.com/office/drawing/2014/main" id="{E1863D28-ACE9-4E48-A717-D089F970B242}"/>
                </a:ext>
              </a:extLst>
            </p:cNvPr>
            <p:cNvGrpSpPr>
              <a:grpSpLocks/>
            </p:cNvGrpSpPr>
            <p:nvPr/>
          </p:nvGrpSpPr>
          <p:grpSpPr bwMode="auto">
            <a:xfrm>
              <a:off x="6837185" y="1158410"/>
              <a:ext cx="134938" cy="576261"/>
              <a:chOff x="2880" y="1026"/>
              <a:chExt cx="454" cy="1588"/>
            </a:xfrm>
          </p:grpSpPr>
          <p:sp>
            <p:nvSpPr>
              <p:cNvPr id="793" name="Oval 792">
                <a:extLst>
                  <a:ext uri="{FF2B5EF4-FFF2-40B4-BE49-F238E27FC236}">
                    <a16:creationId xmlns:a16="http://schemas.microsoft.com/office/drawing/2014/main" id="{E7F7A74C-6AF3-4C17-B72E-D45CFC3DF353}"/>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94" name="Line 63">
                <a:extLst>
                  <a:ext uri="{FF2B5EF4-FFF2-40B4-BE49-F238E27FC236}">
                    <a16:creationId xmlns:a16="http://schemas.microsoft.com/office/drawing/2014/main" id="{0784D812-2424-4D4E-9579-50FE77524C3B}"/>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5" name="Line 64">
                <a:extLst>
                  <a:ext uri="{FF2B5EF4-FFF2-40B4-BE49-F238E27FC236}">
                    <a16:creationId xmlns:a16="http://schemas.microsoft.com/office/drawing/2014/main" id="{9DDFECA6-4A6E-4E6D-A446-56EC9167EF6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6" name="Line 65">
                <a:extLst>
                  <a:ext uri="{FF2B5EF4-FFF2-40B4-BE49-F238E27FC236}">
                    <a16:creationId xmlns:a16="http://schemas.microsoft.com/office/drawing/2014/main" id="{433F245B-B74D-44A1-8684-6116855C65DD}"/>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7" name="Line 66">
                <a:extLst>
                  <a:ext uri="{FF2B5EF4-FFF2-40B4-BE49-F238E27FC236}">
                    <a16:creationId xmlns:a16="http://schemas.microsoft.com/office/drawing/2014/main" id="{FB626EED-55FC-4DCE-A210-9A8AA6224DE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8" name="Line 67">
                <a:extLst>
                  <a:ext uri="{FF2B5EF4-FFF2-40B4-BE49-F238E27FC236}">
                    <a16:creationId xmlns:a16="http://schemas.microsoft.com/office/drawing/2014/main" id="{71333BE9-4545-4453-901D-D311FEA0A14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9" name="Group 778">
              <a:extLst>
                <a:ext uri="{FF2B5EF4-FFF2-40B4-BE49-F238E27FC236}">
                  <a16:creationId xmlns:a16="http://schemas.microsoft.com/office/drawing/2014/main" id="{F8FEC6B5-D7DD-4E2A-A23B-AEE75AC75A57}"/>
                </a:ext>
              </a:extLst>
            </p:cNvPr>
            <p:cNvGrpSpPr>
              <a:grpSpLocks/>
            </p:cNvGrpSpPr>
            <p:nvPr/>
          </p:nvGrpSpPr>
          <p:grpSpPr bwMode="auto">
            <a:xfrm>
              <a:off x="6681171" y="1290179"/>
              <a:ext cx="134938" cy="576261"/>
              <a:chOff x="2880" y="1026"/>
              <a:chExt cx="454" cy="1588"/>
            </a:xfrm>
          </p:grpSpPr>
          <p:sp>
            <p:nvSpPr>
              <p:cNvPr id="787" name="Oval 786">
                <a:extLst>
                  <a:ext uri="{FF2B5EF4-FFF2-40B4-BE49-F238E27FC236}">
                    <a16:creationId xmlns:a16="http://schemas.microsoft.com/office/drawing/2014/main" id="{2C5C1DC9-6917-444A-8CE7-8C0C75172993}"/>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88" name="Line 63">
                <a:extLst>
                  <a:ext uri="{FF2B5EF4-FFF2-40B4-BE49-F238E27FC236}">
                    <a16:creationId xmlns:a16="http://schemas.microsoft.com/office/drawing/2014/main" id="{4886B7FA-A322-4A4A-AF09-7B9E36727AE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9" name="Line 64">
                <a:extLst>
                  <a:ext uri="{FF2B5EF4-FFF2-40B4-BE49-F238E27FC236}">
                    <a16:creationId xmlns:a16="http://schemas.microsoft.com/office/drawing/2014/main" id="{F9268D10-E709-4624-9B0D-EB8E2F84B00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0" name="Line 65">
                <a:extLst>
                  <a:ext uri="{FF2B5EF4-FFF2-40B4-BE49-F238E27FC236}">
                    <a16:creationId xmlns:a16="http://schemas.microsoft.com/office/drawing/2014/main" id="{E4803B43-85C3-4670-B7F5-6E318E1811C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1" name="Line 66">
                <a:extLst>
                  <a:ext uri="{FF2B5EF4-FFF2-40B4-BE49-F238E27FC236}">
                    <a16:creationId xmlns:a16="http://schemas.microsoft.com/office/drawing/2014/main" id="{E84CFFB3-9645-43B5-9643-353DAAA534C9}"/>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2" name="Line 67">
                <a:extLst>
                  <a:ext uri="{FF2B5EF4-FFF2-40B4-BE49-F238E27FC236}">
                    <a16:creationId xmlns:a16="http://schemas.microsoft.com/office/drawing/2014/main" id="{82B9F968-3D99-4A13-BBAB-7393AE7EC1D0}"/>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80" name="Group 779">
              <a:extLst>
                <a:ext uri="{FF2B5EF4-FFF2-40B4-BE49-F238E27FC236}">
                  <a16:creationId xmlns:a16="http://schemas.microsoft.com/office/drawing/2014/main" id="{1D6BC9FF-C2D1-499E-9A3F-E20954D5EDA9}"/>
                </a:ext>
              </a:extLst>
            </p:cNvPr>
            <p:cNvGrpSpPr>
              <a:grpSpLocks/>
            </p:cNvGrpSpPr>
            <p:nvPr/>
          </p:nvGrpSpPr>
          <p:grpSpPr bwMode="auto">
            <a:xfrm>
              <a:off x="6527183" y="1187159"/>
              <a:ext cx="134938" cy="576261"/>
              <a:chOff x="2880" y="1026"/>
              <a:chExt cx="454" cy="1588"/>
            </a:xfrm>
          </p:grpSpPr>
          <p:sp>
            <p:nvSpPr>
              <p:cNvPr id="781" name="Oval 780">
                <a:extLst>
                  <a:ext uri="{FF2B5EF4-FFF2-40B4-BE49-F238E27FC236}">
                    <a16:creationId xmlns:a16="http://schemas.microsoft.com/office/drawing/2014/main" id="{2FA52387-CA27-4A79-9EBF-A522F144A18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82" name="Line 63">
                <a:extLst>
                  <a:ext uri="{FF2B5EF4-FFF2-40B4-BE49-F238E27FC236}">
                    <a16:creationId xmlns:a16="http://schemas.microsoft.com/office/drawing/2014/main" id="{E9C1AEA9-944E-4218-B1BD-A4A3168F13DB}"/>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3" name="Line 64">
                <a:extLst>
                  <a:ext uri="{FF2B5EF4-FFF2-40B4-BE49-F238E27FC236}">
                    <a16:creationId xmlns:a16="http://schemas.microsoft.com/office/drawing/2014/main" id="{1C5E57EA-75D4-487C-9FE1-65186B800777}"/>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4" name="Line 65">
                <a:extLst>
                  <a:ext uri="{FF2B5EF4-FFF2-40B4-BE49-F238E27FC236}">
                    <a16:creationId xmlns:a16="http://schemas.microsoft.com/office/drawing/2014/main" id="{AD0D4EBD-48EB-41A3-8D4E-3C5EB882CC8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5" name="Line 66">
                <a:extLst>
                  <a:ext uri="{FF2B5EF4-FFF2-40B4-BE49-F238E27FC236}">
                    <a16:creationId xmlns:a16="http://schemas.microsoft.com/office/drawing/2014/main" id="{17DAFE01-D11C-4B0F-898D-325C0C8749B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6" name="Line 67">
                <a:extLst>
                  <a:ext uri="{FF2B5EF4-FFF2-40B4-BE49-F238E27FC236}">
                    <a16:creationId xmlns:a16="http://schemas.microsoft.com/office/drawing/2014/main" id="{F9508AE3-A732-4902-8EB3-3CEF7105368C}"/>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sp>
        <p:nvSpPr>
          <p:cNvPr id="439" name="Oval Callout 704">
            <a:extLst>
              <a:ext uri="{FF2B5EF4-FFF2-40B4-BE49-F238E27FC236}">
                <a16:creationId xmlns:a16="http://schemas.microsoft.com/office/drawing/2014/main" id="{C2D2075D-AB62-4CE6-A543-9F102A51EC6F}"/>
              </a:ext>
            </a:extLst>
          </p:cNvPr>
          <p:cNvSpPr/>
          <p:nvPr/>
        </p:nvSpPr>
        <p:spPr>
          <a:xfrm flipH="1">
            <a:off x="2635613" y="4310140"/>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440" name="Picture 439">
            <a:extLst>
              <a:ext uri="{FF2B5EF4-FFF2-40B4-BE49-F238E27FC236}">
                <a16:creationId xmlns:a16="http://schemas.microsoft.com/office/drawing/2014/main" id="{1C65F8BC-5D45-4749-9978-9C6070EA2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002" y="1312377"/>
            <a:ext cx="111616" cy="181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1" name="Line 424">
            <a:extLst>
              <a:ext uri="{FF2B5EF4-FFF2-40B4-BE49-F238E27FC236}">
                <a16:creationId xmlns:a16="http://schemas.microsoft.com/office/drawing/2014/main" id="{86A3CCF6-5E0B-4B0E-8D1D-671BD0D04FE0}"/>
              </a:ext>
            </a:extLst>
          </p:cNvPr>
          <p:cNvSpPr>
            <a:spLocks noChangeShapeType="1"/>
          </p:cNvSpPr>
          <p:nvPr/>
        </p:nvSpPr>
        <p:spPr bwMode="auto">
          <a:xfrm>
            <a:off x="3147831" y="1499854"/>
            <a:ext cx="322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42" name="Line 425">
            <a:extLst>
              <a:ext uri="{FF2B5EF4-FFF2-40B4-BE49-F238E27FC236}">
                <a16:creationId xmlns:a16="http://schemas.microsoft.com/office/drawing/2014/main" id="{5794B2CB-62BA-4E0D-82E6-5A8DC32CBA71}"/>
              </a:ext>
            </a:extLst>
          </p:cNvPr>
          <p:cNvSpPr>
            <a:spLocks noChangeShapeType="1"/>
          </p:cNvSpPr>
          <p:nvPr/>
        </p:nvSpPr>
        <p:spPr bwMode="auto">
          <a:xfrm>
            <a:off x="3198631" y="1504617"/>
            <a:ext cx="0" cy="257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43" name="Line 426">
            <a:extLst>
              <a:ext uri="{FF2B5EF4-FFF2-40B4-BE49-F238E27FC236}">
                <a16:creationId xmlns:a16="http://schemas.microsoft.com/office/drawing/2014/main" id="{06856C1D-ECF1-4A0A-80E0-E51C93FD9AD6}"/>
              </a:ext>
            </a:extLst>
          </p:cNvPr>
          <p:cNvSpPr>
            <a:spLocks noChangeShapeType="1"/>
          </p:cNvSpPr>
          <p:nvPr/>
        </p:nvSpPr>
        <p:spPr bwMode="auto">
          <a:xfrm>
            <a:off x="3420881" y="1506204"/>
            <a:ext cx="0" cy="257175"/>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nvGrpSpPr>
          <p:cNvPr id="444" name="Group 443">
            <a:extLst>
              <a:ext uri="{FF2B5EF4-FFF2-40B4-BE49-F238E27FC236}">
                <a16:creationId xmlns:a16="http://schemas.microsoft.com/office/drawing/2014/main" id="{C537B3FF-F12B-4F49-BF69-99DA5F696A3E}"/>
              </a:ext>
            </a:extLst>
          </p:cNvPr>
          <p:cNvGrpSpPr/>
          <p:nvPr/>
        </p:nvGrpSpPr>
        <p:grpSpPr>
          <a:xfrm>
            <a:off x="3555628" y="1128917"/>
            <a:ext cx="199224" cy="650337"/>
            <a:chOff x="5366210" y="527752"/>
            <a:chExt cx="199224" cy="650337"/>
          </a:xfrm>
        </p:grpSpPr>
        <p:sp>
          <p:nvSpPr>
            <p:cNvPr id="769" name="Oval 768">
              <a:extLst>
                <a:ext uri="{FF2B5EF4-FFF2-40B4-BE49-F238E27FC236}">
                  <a16:creationId xmlns:a16="http://schemas.microsoft.com/office/drawing/2014/main" id="{A3A2B95C-5B8D-4487-ABFA-E2DD8F636C94}"/>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70" name="Line 404">
              <a:extLst>
                <a:ext uri="{FF2B5EF4-FFF2-40B4-BE49-F238E27FC236}">
                  <a16:creationId xmlns:a16="http://schemas.microsoft.com/office/drawing/2014/main" id="{F1A86671-5296-4637-A8C4-E34D524921CD}"/>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1" name="Line 405">
              <a:extLst>
                <a:ext uri="{FF2B5EF4-FFF2-40B4-BE49-F238E27FC236}">
                  <a16:creationId xmlns:a16="http://schemas.microsoft.com/office/drawing/2014/main" id="{83B2A68D-8857-4DB6-A25F-DC9E120F770A}"/>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2" name="Line 406">
              <a:extLst>
                <a:ext uri="{FF2B5EF4-FFF2-40B4-BE49-F238E27FC236}">
                  <a16:creationId xmlns:a16="http://schemas.microsoft.com/office/drawing/2014/main" id="{C1D55776-22EF-4A54-8E94-5D037FD6A25E}"/>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3" name="Line 407">
              <a:extLst>
                <a:ext uri="{FF2B5EF4-FFF2-40B4-BE49-F238E27FC236}">
                  <a16:creationId xmlns:a16="http://schemas.microsoft.com/office/drawing/2014/main" id="{B333C582-951E-4922-A003-A581084C5161}"/>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4" name="Line 408">
              <a:extLst>
                <a:ext uri="{FF2B5EF4-FFF2-40B4-BE49-F238E27FC236}">
                  <a16:creationId xmlns:a16="http://schemas.microsoft.com/office/drawing/2014/main" id="{1FB6F85F-10AC-4A01-BBBB-CA5B6DF3D662}"/>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445" name="Group 444">
            <a:extLst>
              <a:ext uri="{FF2B5EF4-FFF2-40B4-BE49-F238E27FC236}">
                <a16:creationId xmlns:a16="http://schemas.microsoft.com/office/drawing/2014/main" id="{11821743-2C4C-4B94-AC45-5188F261FBA7}"/>
              </a:ext>
            </a:extLst>
          </p:cNvPr>
          <p:cNvGrpSpPr/>
          <p:nvPr/>
        </p:nvGrpSpPr>
        <p:grpSpPr>
          <a:xfrm>
            <a:off x="2450812" y="1362746"/>
            <a:ext cx="582573" cy="488136"/>
            <a:chOff x="6527183" y="1129024"/>
            <a:chExt cx="883090" cy="739941"/>
          </a:xfrm>
        </p:grpSpPr>
        <p:grpSp>
          <p:nvGrpSpPr>
            <p:cNvPr id="727" name="Group 726">
              <a:extLst>
                <a:ext uri="{FF2B5EF4-FFF2-40B4-BE49-F238E27FC236}">
                  <a16:creationId xmlns:a16="http://schemas.microsoft.com/office/drawing/2014/main" id="{D46D0D5B-9DB3-43DA-A788-4D91C257D030}"/>
                </a:ext>
              </a:extLst>
            </p:cNvPr>
            <p:cNvGrpSpPr>
              <a:grpSpLocks/>
            </p:cNvGrpSpPr>
            <p:nvPr/>
          </p:nvGrpSpPr>
          <p:grpSpPr bwMode="auto">
            <a:xfrm>
              <a:off x="7275335" y="1244905"/>
              <a:ext cx="134938" cy="576261"/>
              <a:chOff x="2880" y="1026"/>
              <a:chExt cx="454" cy="1588"/>
            </a:xfrm>
          </p:grpSpPr>
          <p:sp>
            <p:nvSpPr>
              <p:cNvPr id="763" name="Oval 762">
                <a:extLst>
                  <a:ext uri="{FF2B5EF4-FFF2-40B4-BE49-F238E27FC236}">
                    <a16:creationId xmlns:a16="http://schemas.microsoft.com/office/drawing/2014/main" id="{1969ABDB-8A94-4A26-823D-7BFCEBC551D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64" name="Line 63">
                <a:extLst>
                  <a:ext uri="{FF2B5EF4-FFF2-40B4-BE49-F238E27FC236}">
                    <a16:creationId xmlns:a16="http://schemas.microsoft.com/office/drawing/2014/main" id="{96812DC5-8A2E-47C2-825C-44C5024874C6}"/>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5" name="Line 64">
                <a:extLst>
                  <a:ext uri="{FF2B5EF4-FFF2-40B4-BE49-F238E27FC236}">
                    <a16:creationId xmlns:a16="http://schemas.microsoft.com/office/drawing/2014/main" id="{18D0F1F2-CA77-4FFA-AE72-B75DBAEC477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6" name="Line 65">
                <a:extLst>
                  <a:ext uri="{FF2B5EF4-FFF2-40B4-BE49-F238E27FC236}">
                    <a16:creationId xmlns:a16="http://schemas.microsoft.com/office/drawing/2014/main" id="{67F667F9-FE54-4308-8F0D-84F87D82EC7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7" name="Line 66">
                <a:extLst>
                  <a:ext uri="{FF2B5EF4-FFF2-40B4-BE49-F238E27FC236}">
                    <a16:creationId xmlns:a16="http://schemas.microsoft.com/office/drawing/2014/main" id="{71B58272-F509-4ABC-9D92-77F68B4181EA}"/>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8" name="Line 67">
                <a:extLst>
                  <a:ext uri="{FF2B5EF4-FFF2-40B4-BE49-F238E27FC236}">
                    <a16:creationId xmlns:a16="http://schemas.microsoft.com/office/drawing/2014/main" id="{FA2D89B0-46EF-4370-89E9-0F9C5F7C4696}"/>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28" name="Group 727">
              <a:extLst>
                <a:ext uri="{FF2B5EF4-FFF2-40B4-BE49-F238E27FC236}">
                  <a16:creationId xmlns:a16="http://schemas.microsoft.com/office/drawing/2014/main" id="{C104CF9A-1E62-4970-AD2C-D60EF0957520}"/>
                </a:ext>
              </a:extLst>
            </p:cNvPr>
            <p:cNvGrpSpPr>
              <a:grpSpLocks/>
            </p:cNvGrpSpPr>
            <p:nvPr/>
          </p:nvGrpSpPr>
          <p:grpSpPr bwMode="auto">
            <a:xfrm>
              <a:off x="7138371" y="1129024"/>
              <a:ext cx="134938" cy="576261"/>
              <a:chOff x="2880" y="1026"/>
              <a:chExt cx="454" cy="1588"/>
            </a:xfrm>
          </p:grpSpPr>
          <p:sp>
            <p:nvSpPr>
              <p:cNvPr id="757" name="Oval 756">
                <a:extLst>
                  <a:ext uri="{FF2B5EF4-FFF2-40B4-BE49-F238E27FC236}">
                    <a16:creationId xmlns:a16="http://schemas.microsoft.com/office/drawing/2014/main" id="{6403C56E-F44F-44AA-9746-64E6BBA8804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58" name="Line 63">
                <a:extLst>
                  <a:ext uri="{FF2B5EF4-FFF2-40B4-BE49-F238E27FC236}">
                    <a16:creationId xmlns:a16="http://schemas.microsoft.com/office/drawing/2014/main" id="{D329EEF7-FA5D-4607-8F5C-1B1DB48F5948}"/>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9" name="Line 64">
                <a:extLst>
                  <a:ext uri="{FF2B5EF4-FFF2-40B4-BE49-F238E27FC236}">
                    <a16:creationId xmlns:a16="http://schemas.microsoft.com/office/drawing/2014/main" id="{900E8C35-118A-41C1-BB43-C12C245200A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0" name="Line 65">
                <a:extLst>
                  <a:ext uri="{FF2B5EF4-FFF2-40B4-BE49-F238E27FC236}">
                    <a16:creationId xmlns:a16="http://schemas.microsoft.com/office/drawing/2014/main" id="{FF64FD20-5677-4403-99FA-9BC7C1A33A65}"/>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1" name="Line 66">
                <a:extLst>
                  <a:ext uri="{FF2B5EF4-FFF2-40B4-BE49-F238E27FC236}">
                    <a16:creationId xmlns:a16="http://schemas.microsoft.com/office/drawing/2014/main" id="{CC9C5E26-8AAA-4FB5-A91B-1374FBC0E7A4}"/>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2" name="Line 67">
                <a:extLst>
                  <a:ext uri="{FF2B5EF4-FFF2-40B4-BE49-F238E27FC236}">
                    <a16:creationId xmlns:a16="http://schemas.microsoft.com/office/drawing/2014/main" id="{D85867BB-B141-4687-BA99-65DB5B5641C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29" name="Group 728">
              <a:extLst>
                <a:ext uri="{FF2B5EF4-FFF2-40B4-BE49-F238E27FC236}">
                  <a16:creationId xmlns:a16="http://schemas.microsoft.com/office/drawing/2014/main" id="{4BECA5A7-B8DB-4B12-B447-24AFA6051212}"/>
                </a:ext>
              </a:extLst>
            </p:cNvPr>
            <p:cNvGrpSpPr>
              <a:grpSpLocks/>
            </p:cNvGrpSpPr>
            <p:nvPr/>
          </p:nvGrpSpPr>
          <p:grpSpPr bwMode="auto">
            <a:xfrm>
              <a:off x="6984383" y="1292704"/>
              <a:ext cx="134938" cy="576261"/>
              <a:chOff x="2880" y="1026"/>
              <a:chExt cx="454" cy="1588"/>
            </a:xfrm>
          </p:grpSpPr>
          <p:sp>
            <p:nvSpPr>
              <p:cNvPr id="751" name="Oval 750">
                <a:extLst>
                  <a:ext uri="{FF2B5EF4-FFF2-40B4-BE49-F238E27FC236}">
                    <a16:creationId xmlns:a16="http://schemas.microsoft.com/office/drawing/2014/main" id="{A97F672D-058A-40DF-8572-D9FC8D66BBB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52" name="Line 63">
                <a:extLst>
                  <a:ext uri="{FF2B5EF4-FFF2-40B4-BE49-F238E27FC236}">
                    <a16:creationId xmlns:a16="http://schemas.microsoft.com/office/drawing/2014/main" id="{4D1AA563-39CC-48EC-9A76-E7F38149CE7A}"/>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3" name="Line 64">
                <a:extLst>
                  <a:ext uri="{FF2B5EF4-FFF2-40B4-BE49-F238E27FC236}">
                    <a16:creationId xmlns:a16="http://schemas.microsoft.com/office/drawing/2014/main" id="{92E4DBF2-8C53-4169-8628-87FE60CAF14E}"/>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4" name="Line 65">
                <a:extLst>
                  <a:ext uri="{FF2B5EF4-FFF2-40B4-BE49-F238E27FC236}">
                    <a16:creationId xmlns:a16="http://schemas.microsoft.com/office/drawing/2014/main" id="{148BA231-6DA1-45D8-9DA0-6F4D5E4C754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5" name="Line 66">
                <a:extLst>
                  <a:ext uri="{FF2B5EF4-FFF2-40B4-BE49-F238E27FC236}">
                    <a16:creationId xmlns:a16="http://schemas.microsoft.com/office/drawing/2014/main" id="{E4F47541-B9CC-4367-B907-D6E59A9BC7FA}"/>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6" name="Line 67">
                <a:extLst>
                  <a:ext uri="{FF2B5EF4-FFF2-40B4-BE49-F238E27FC236}">
                    <a16:creationId xmlns:a16="http://schemas.microsoft.com/office/drawing/2014/main" id="{C8A92CE6-3010-4124-AEF7-BBAD706CEAC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0" name="Group 729">
              <a:extLst>
                <a:ext uri="{FF2B5EF4-FFF2-40B4-BE49-F238E27FC236}">
                  <a16:creationId xmlns:a16="http://schemas.microsoft.com/office/drawing/2014/main" id="{50675863-B6F2-4EB1-94C5-FCA7249F6506}"/>
                </a:ext>
              </a:extLst>
            </p:cNvPr>
            <p:cNvGrpSpPr>
              <a:grpSpLocks/>
            </p:cNvGrpSpPr>
            <p:nvPr/>
          </p:nvGrpSpPr>
          <p:grpSpPr bwMode="auto">
            <a:xfrm>
              <a:off x="6837185" y="1158410"/>
              <a:ext cx="134938" cy="576261"/>
              <a:chOff x="2880" y="1026"/>
              <a:chExt cx="454" cy="1588"/>
            </a:xfrm>
          </p:grpSpPr>
          <p:sp>
            <p:nvSpPr>
              <p:cNvPr id="745" name="Oval 744">
                <a:extLst>
                  <a:ext uri="{FF2B5EF4-FFF2-40B4-BE49-F238E27FC236}">
                    <a16:creationId xmlns:a16="http://schemas.microsoft.com/office/drawing/2014/main" id="{2D5F450E-8800-4377-AAC2-0058434EAF6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46" name="Line 63">
                <a:extLst>
                  <a:ext uri="{FF2B5EF4-FFF2-40B4-BE49-F238E27FC236}">
                    <a16:creationId xmlns:a16="http://schemas.microsoft.com/office/drawing/2014/main" id="{2D4FC6B7-4D9B-4921-9251-E0B6E29BC74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7" name="Line 64">
                <a:extLst>
                  <a:ext uri="{FF2B5EF4-FFF2-40B4-BE49-F238E27FC236}">
                    <a16:creationId xmlns:a16="http://schemas.microsoft.com/office/drawing/2014/main" id="{43B4F6E3-889E-45CD-A7EA-D516ABF7C47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8" name="Line 65">
                <a:extLst>
                  <a:ext uri="{FF2B5EF4-FFF2-40B4-BE49-F238E27FC236}">
                    <a16:creationId xmlns:a16="http://schemas.microsoft.com/office/drawing/2014/main" id="{7C728D39-4565-4E6C-B03E-A3E867E9AECF}"/>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9" name="Line 66">
                <a:extLst>
                  <a:ext uri="{FF2B5EF4-FFF2-40B4-BE49-F238E27FC236}">
                    <a16:creationId xmlns:a16="http://schemas.microsoft.com/office/drawing/2014/main" id="{C71482E0-0DCF-46C9-BB13-F9DBB84D712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0" name="Line 67">
                <a:extLst>
                  <a:ext uri="{FF2B5EF4-FFF2-40B4-BE49-F238E27FC236}">
                    <a16:creationId xmlns:a16="http://schemas.microsoft.com/office/drawing/2014/main" id="{38108F4D-97AE-4FB2-8FD8-59D244AD8192}"/>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1" name="Group 730">
              <a:extLst>
                <a:ext uri="{FF2B5EF4-FFF2-40B4-BE49-F238E27FC236}">
                  <a16:creationId xmlns:a16="http://schemas.microsoft.com/office/drawing/2014/main" id="{B1297D4A-416E-4F1A-84E2-46F43CBC7509}"/>
                </a:ext>
              </a:extLst>
            </p:cNvPr>
            <p:cNvGrpSpPr>
              <a:grpSpLocks/>
            </p:cNvGrpSpPr>
            <p:nvPr/>
          </p:nvGrpSpPr>
          <p:grpSpPr bwMode="auto">
            <a:xfrm>
              <a:off x="6681171" y="1290179"/>
              <a:ext cx="134938" cy="576261"/>
              <a:chOff x="2880" y="1026"/>
              <a:chExt cx="454" cy="1588"/>
            </a:xfrm>
          </p:grpSpPr>
          <p:sp>
            <p:nvSpPr>
              <p:cNvPr id="739" name="Oval 738">
                <a:extLst>
                  <a:ext uri="{FF2B5EF4-FFF2-40B4-BE49-F238E27FC236}">
                    <a16:creationId xmlns:a16="http://schemas.microsoft.com/office/drawing/2014/main" id="{FCBC51F3-47B6-4DDB-9CBC-DAC877AD3BE2}"/>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40" name="Line 63">
                <a:extLst>
                  <a:ext uri="{FF2B5EF4-FFF2-40B4-BE49-F238E27FC236}">
                    <a16:creationId xmlns:a16="http://schemas.microsoft.com/office/drawing/2014/main" id="{BC18764C-E67B-4A91-A218-3871BD12710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1" name="Line 64">
                <a:extLst>
                  <a:ext uri="{FF2B5EF4-FFF2-40B4-BE49-F238E27FC236}">
                    <a16:creationId xmlns:a16="http://schemas.microsoft.com/office/drawing/2014/main" id="{0AE6576C-1CAD-43C2-9CA0-9B7E7B028ED7}"/>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2" name="Line 65">
                <a:extLst>
                  <a:ext uri="{FF2B5EF4-FFF2-40B4-BE49-F238E27FC236}">
                    <a16:creationId xmlns:a16="http://schemas.microsoft.com/office/drawing/2014/main" id="{CF2529A5-C184-445B-89BC-0EE0D86897A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3" name="Line 66">
                <a:extLst>
                  <a:ext uri="{FF2B5EF4-FFF2-40B4-BE49-F238E27FC236}">
                    <a16:creationId xmlns:a16="http://schemas.microsoft.com/office/drawing/2014/main" id="{C1465BD3-9389-46DE-BE80-DFE78996504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4" name="Line 67">
                <a:extLst>
                  <a:ext uri="{FF2B5EF4-FFF2-40B4-BE49-F238E27FC236}">
                    <a16:creationId xmlns:a16="http://schemas.microsoft.com/office/drawing/2014/main" id="{E1E93079-3D94-432F-A9EC-C63DD4453843}"/>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2" name="Group 731">
              <a:extLst>
                <a:ext uri="{FF2B5EF4-FFF2-40B4-BE49-F238E27FC236}">
                  <a16:creationId xmlns:a16="http://schemas.microsoft.com/office/drawing/2014/main" id="{1D573AFD-4470-4DE1-9304-33329C109D3F}"/>
                </a:ext>
              </a:extLst>
            </p:cNvPr>
            <p:cNvGrpSpPr>
              <a:grpSpLocks/>
            </p:cNvGrpSpPr>
            <p:nvPr/>
          </p:nvGrpSpPr>
          <p:grpSpPr bwMode="auto">
            <a:xfrm>
              <a:off x="6527183" y="1187159"/>
              <a:ext cx="134938" cy="576261"/>
              <a:chOff x="2880" y="1026"/>
              <a:chExt cx="454" cy="1588"/>
            </a:xfrm>
          </p:grpSpPr>
          <p:sp>
            <p:nvSpPr>
              <p:cNvPr id="733" name="Oval 732">
                <a:extLst>
                  <a:ext uri="{FF2B5EF4-FFF2-40B4-BE49-F238E27FC236}">
                    <a16:creationId xmlns:a16="http://schemas.microsoft.com/office/drawing/2014/main" id="{CEFF641F-214A-4887-AE0D-287A93800D0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34" name="Line 63">
                <a:extLst>
                  <a:ext uri="{FF2B5EF4-FFF2-40B4-BE49-F238E27FC236}">
                    <a16:creationId xmlns:a16="http://schemas.microsoft.com/office/drawing/2014/main" id="{A3AFB355-9284-4F61-BA76-F38D6E5923F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5" name="Line 64">
                <a:extLst>
                  <a:ext uri="{FF2B5EF4-FFF2-40B4-BE49-F238E27FC236}">
                    <a16:creationId xmlns:a16="http://schemas.microsoft.com/office/drawing/2014/main" id="{83BDDB7E-8B91-4513-8ADB-7995FF49FEC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6" name="Line 65">
                <a:extLst>
                  <a:ext uri="{FF2B5EF4-FFF2-40B4-BE49-F238E27FC236}">
                    <a16:creationId xmlns:a16="http://schemas.microsoft.com/office/drawing/2014/main" id="{6B487646-65CC-4598-A151-792D3DB030E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7" name="Line 66">
                <a:extLst>
                  <a:ext uri="{FF2B5EF4-FFF2-40B4-BE49-F238E27FC236}">
                    <a16:creationId xmlns:a16="http://schemas.microsoft.com/office/drawing/2014/main" id="{11AD8F50-BFF8-4F77-9A9C-D094729159F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8" name="Line 67">
                <a:extLst>
                  <a:ext uri="{FF2B5EF4-FFF2-40B4-BE49-F238E27FC236}">
                    <a16:creationId xmlns:a16="http://schemas.microsoft.com/office/drawing/2014/main" id="{FAE25E5C-5AEF-4D97-8FBB-20AF3D8E24F8}"/>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6" name="Group 445">
            <a:extLst>
              <a:ext uri="{FF2B5EF4-FFF2-40B4-BE49-F238E27FC236}">
                <a16:creationId xmlns:a16="http://schemas.microsoft.com/office/drawing/2014/main" id="{21FC67A5-898B-4289-998E-89A74B36A485}"/>
              </a:ext>
            </a:extLst>
          </p:cNvPr>
          <p:cNvGrpSpPr/>
          <p:nvPr/>
        </p:nvGrpSpPr>
        <p:grpSpPr>
          <a:xfrm>
            <a:off x="1851246" y="1394243"/>
            <a:ext cx="582573" cy="488136"/>
            <a:chOff x="6527183" y="1129024"/>
            <a:chExt cx="883090" cy="739941"/>
          </a:xfrm>
        </p:grpSpPr>
        <p:grpSp>
          <p:nvGrpSpPr>
            <p:cNvPr id="685" name="Group 684">
              <a:extLst>
                <a:ext uri="{FF2B5EF4-FFF2-40B4-BE49-F238E27FC236}">
                  <a16:creationId xmlns:a16="http://schemas.microsoft.com/office/drawing/2014/main" id="{1C75C215-55D8-440F-990A-B3BC275AC758}"/>
                </a:ext>
              </a:extLst>
            </p:cNvPr>
            <p:cNvGrpSpPr>
              <a:grpSpLocks/>
            </p:cNvGrpSpPr>
            <p:nvPr/>
          </p:nvGrpSpPr>
          <p:grpSpPr bwMode="auto">
            <a:xfrm>
              <a:off x="7275335" y="1244905"/>
              <a:ext cx="134938" cy="576261"/>
              <a:chOff x="2880" y="1026"/>
              <a:chExt cx="454" cy="1588"/>
            </a:xfrm>
          </p:grpSpPr>
          <p:sp>
            <p:nvSpPr>
              <p:cNvPr id="721" name="Oval 720">
                <a:extLst>
                  <a:ext uri="{FF2B5EF4-FFF2-40B4-BE49-F238E27FC236}">
                    <a16:creationId xmlns:a16="http://schemas.microsoft.com/office/drawing/2014/main" id="{D83A321D-F392-4FAA-A354-3FE6383816A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22" name="Line 63">
                <a:extLst>
                  <a:ext uri="{FF2B5EF4-FFF2-40B4-BE49-F238E27FC236}">
                    <a16:creationId xmlns:a16="http://schemas.microsoft.com/office/drawing/2014/main" id="{9B8E1503-B952-464E-9654-DF23571761C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3" name="Line 64">
                <a:extLst>
                  <a:ext uri="{FF2B5EF4-FFF2-40B4-BE49-F238E27FC236}">
                    <a16:creationId xmlns:a16="http://schemas.microsoft.com/office/drawing/2014/main" id="{4AF1205C-24D8-4F24-B7EE-D6C6856CD0E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4" name="Line 65">
                <a:extLst>
                  <a:ext uri="{FF2B5EF4-FFF2-40B4-BE49-F238E27FC236}">
                    <a16:creationId xmlns:a16="http://schemas.microsoft.com/office/drawing/2014/main" id="{7D5D32F7-4392-4AE6-9F81-48B59290F63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5" name="Line 66">
                <a:extLst>
                  <a:ext uri="{FF2B5EF4-FFF2-40B4-BE49-F238E27FC236}">
                    <a16:creationId xmlns:a16="http://schemas.microsoft.com/office/drawing/2014/main" id="{A8698067-FF7A-4ADE-B584-D9D8B69099F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6" name="Line 67">
                <a:extLst>
                  <a:ext uri="{FF2B5EF4-FFF2-40B4-BE49-F238E27FC236}">
                    <a16:creationId xmlns:a16="http://schemas.microsoft.com/office/drawing/2014/main" id="{E21D2F88-E47C-45E8-B901-02A1EF995851}"/>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6" name="Group 685">
              <a:extLst>
                <a:ext uri="{FF2B5EF4-FFF2-40B4-BE49-F238E27FC236}">
                  <a16:creationId xmlns:a16="http://schemas.microsoft.com/office/drawing/2014/main" id="{83A6BEAF-1380-4C07-8DD7-2E9FF2CD929C}"/>
                </a:ext>
              </a:extLst>
            </p:cNvPr>
            <p:cNvGrpSpPr>
              <a:grpSpLocks/>
            </p:cNvGrpSpPr>
            <p:nvPr/>
          </p:nvGrpSpPr>
          <p:grpSpPr bwMode="auto">
            <a:xfrm>
              <a:off x="7138371" y="1129024"/>
              <a:ext cx="134938" cy="576261"/>
              <a:chOff x="2880" y="1026"/>
              <a:chExt cx="454" cy="1588"/>
            </a:xfrm>
          </p:grpSpPr>
          <p:sp>
            <p:nvSpPr>
              <p:cNvPr id="715" name="Oval 714">
                <a:extLst>
                  <a:ext uri="{FF2B5EF4-FFF2-40B4-BE49-F238E27FC236}">
                    <a16:creationId xmlns:a16="http://schemas.microsoft.com/office/drawing/2014/main" id="{B76A512A-E0D6-43A6-AA45-F229E7A6FB5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16" name="Line 63">
                <a:extLst>
                  <a:ext uri="{FF2B5EF4-FFF2-40B4-BE49-F238E27FC236}">
                    <a16:creationId xmlns:a16="http://schemas.microsoft.com/office/drawing/2014/main" id="{460DDC45-6A5B-4B1B-8BC5-DCDAC5FD002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7" name="Line 64">
                <a:extLst>
                  <a:ext uri="{FF2B5EF4-FFF2-40B4-BE49-F238E27FC236}">
                    <a16:creationId xmlns:a16="http://schemas.microsoft.com/office/drawing/2014/main" id="{0E6873D8-3DB2-44D4-8442-2C0F58CE3E1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8" name="Line 65">
                <a:extLst>
                  <a:ext uri="{FF2B5EF4-FFF2-40B4-BE49-F238E27FC236}">
                    <a16:creationId xmlns:a16="http://schemas.microsoft.com/office/drawing/2014/main" id="{F687DCC5-3F4D-4281-ADAB-9E4332ADBF43}"/>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9" name="Line 66">
                <a:extLst>
                  <a:ext uri="{FF2B5EF4-FFF2-40B4-BE49-F238E27FC236}">
                    <a16:creationId xmlns:a16="http://schemas.microsoft.com/office/drawing/2014/main" id="{81C7FEAE-EA0E-46D2-BCC1-4941A63BC93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0" name="Line 67">
                <a:extLst>
                  <a:ext uri="{FF2B5EF4-FFF2-40B4-BE49-F238E27FC236}">
                    <a16:creationId xmlns:a16="http://schemas.microsoft.com/office/drawing/2014/main" id="{6BDA28B5-3B97-42D6-91A5-4549885EDD36}"/>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7" name="Group 686">
              <a:extLst>
                <a:ext uri="{FF2B5EF4-FFF2-40B4-BE49-F238E27FC236}">
                  <a16:creationId xmlns:a16="http://schemas.microsoft.com/office/drawing/2014/main" id="{8E03D1BE-C34A-4836-9EEE-87898EBE07CF}"/>
                </a:ext>
              </a:extLst>
            </p:cNvPr>
            <p:cNvGrpSpPr>
              <a:grpSpLocks/>
            </p:cNvGrpSpPr>
            <p:nvPr/>
          </p:nvGrpSpPr>
          <p:grpSpPr bwMode="auto">
            <a:xfrm>
              <a:off x="6984383" y="1292704"/>
              <a:ext cx="134938" cy="576261"/>
              <a:chOff x="2880" y="1026"/>
              <a:chExt cx="454" cy="1588"/>
            </a:xfrm>
          </p:grpSpPr>
          <p:sp>
            <p:nvSpPr>
              <p:cNvPr id="709" name="Oval 708">
                <a:extLst>
                  <a:ext uri="{FF2B5EF4-FFF2-40B4-BE49-F238E27FC236}">
                    <a16:creationId xmlns:a16="http://schemas.microsoft.com/office/drawing/2014/main" id="{0EFDF244-5FE7-4A58-97BA-74F3BF622334}"/>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10" name="Line 63">
                <a:extLst>
                  <a:ext uri="{FF2B5EF4-FFF2-40B4-BE49-F238E27FC236}">
                    <a16:creationId xmlns:a16="http://schemas.microsoft.com/office/drawing/2014/main" id="{E046AAA6-2F49-40F6-8FF3-A305F351FA6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1" name="Line 64">
                <a:extLst>
                  <a:ext uri="{FF2B5EF4-FFF2-40B4-BE49-F238E27FC236}">
                    <a16:creationId xmlns:a16="http://schemas.microsoft.com/office/drawing/2014/main" id="{2E449718-AF4B-4550-A601-90A55803B812}"/>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2" name="Line 65">
                <a:extLst>
                  <a:ext uri="{FF2B5EF4-FFF2-40B4-BE49-F238E27FC236}">
                    <a16:creationId xmlns:a16="http://schemas.microsoft.com/office/drawing/2014/main" id="{D3B3E175-C23C-405B-8C87-F7275851B284}"/>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3" name="Line 66">
                <a:extLst>
                  <a:ext uri="{FF2B5EF4-FFF2-40B4-BE49-F238E27FC236}">
                    <a16:creationId xmlns:a16="http://schemas.microsoft.com/office/drawing/2014/main" id="{C73C1375-097B-4D61-B4A4-5F58A80C6A4C}"/>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4" name="Line 67">
                <a:extLst>
                  <a:ext uri="{FF2B5EF4-FFF2-40B4-BE49-F238E27FC236}">
                    <a16:creationId xmlns:a16="http://schemas.microsoft.com/office/drawing/2014/main" id="{863F6C26-7779-4C5B-BCC5-9B2430847A2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8" name="Group 687">
              <a:extLst>
                <a:ext uri="{FF2B5EF4-FFF2-40B4-BE49-F238E27FC236}">
                  <a16:creationId xmlns:a16="http://schemas.microsoft.com/office/drawing/2014/main" id="{910E6EB0-37F4-4FEE-B164-2993D207D16C}"/>
                </a:ext>
              </a:extLst>
            </p:cNvPr>
            <p:cNvGrpSpPr>
              <a:grpSpLocks/>
            </p:cNvGrpSpPr>
            <p:nvPr/>
          </p:nvGrpSpPr>
          <p:grpSpPr bwMode="auto">
            <a:xfrm>
              <a:off x="6837185" y="1158410"/>
              <a:ext cx="134938" cy="576261"/>
              <a:chOff x="2880" y="1026"/>
              <a:chExt cx="454" cy="1588"/>
            </a:xfrm>
          </p:grpSpPr>
          <p:sp>
            <p:nvSpPr>
              <p:cNvPr id="703" name="Oval 702">
                <a:extLst>
                  <a:ext uri="{FF2B5EF4-FFF2-40B4-BE49-F238E27FC236}">
                    <a16:creationId xmlns:a16="http://schemas.microsoft.com/office/drawing/2014/main" id="{5A843E88-2FBD-4696-85E4-49ABB986999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04" name="Line 63">
                <a:extLst>
                  <a:ext uri="{FF2B5EF4-FFF2-40B4-BE49-F238E27FC236}">
                    <a16:creationId xmlns:a16="http://schemas.microsoft.com/office/drawing/2014/main" id="{24828893-AA68-436F-9721-503443D52EC6}"/>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5" name="Line 64">
                <a:extLst>
                  <a:ext uri="{FF2B5EF4-FFF2-40B4-BE49-F238E27FC236}">
                    <a16:creationId xmlns:a16="http://schemas.microsoft.com/office/drawing/2014/main" id="{72C96854-8289-4B4C-8278-3DE8B6230BD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6" name="Line 65">
                <a:extLst>
                  <a:ext uri="{FF2B5EF4-FFF2-40B4-BE49-F238E27FC236}">
                    <a16:creationId xmlns:a16="http://schemas.microsoft.com/office/drawing/2014/main" id="{337E3229-1F0A-4267-B8AA-08D94717A8A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7" name="Line 66">
                <a:extLst>
                  <a:ext uri="{FF2B5EF4-FFF2-40B4-BE49-F238E27FC236}">
                    <a16:creationId xmlns:a16="http://schemas.microsoft.com/office/drawing/2014/main" id="{F188E220-EF46-4253-8470-67CA7640141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8" name="Line 67">
                <a:extLst>
                  <a:ext uri="{FF2B5EF4-FFF2-40B4-BE49-F238E27FC236}">
                    <a16:creationId xmlns:a16="http://schemas.microsoft.com/office/drawing/2014/main" id="{BF408140-A8AB-484D-920B-1CB34D6A8DE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9" name="Group 688">
              <a:extLst>
                <a:ext uri="{FF2B5EF4-FFF2-40B4-BE49-F238E27FC236}">
                  <a16:creationId xmlns:a16="http://schemas.microsoft.com/office/drawing/2014/main" id="{459876B7-C20E-410D-A497-62351D878A52}"/>
                </a:ext>
              </a:extLst>
            </p:cNvPr>
            <p:cNvGrpSpPr>
              <a:grpSpLocks/>
            </p:cNvGrpSpPr>
            <p:nvPr/>
          </p:nvGrpSpPr>
          <p:grpSpPr bwMode="auto">
            <a:xfrm>
              <a:off x="6681171" y="1290179"/>
              <a:ext cx="134938" cy="576261"/>
              <a:chOff x="2880" y="1026"/>
              <a:chExt cx="454" cy="1588"/>
            </a:xfrm>
          </p:grpSpPr>
          <p:sp>
            <p:nvSpPr>
              <p:cNvPr id="697" name="Oval 696">
                <a:extLst>
                  <a:ext uri="{FF2B5EF4-FFF2-40B4-BE49-F238E27FC236}">
                    <a16:creationId xmlns:a16="http://schemas.microsoft.com/office/drawing/2014/main" id="{051C6B4B-C5C1-4FB9-A425-3E75178B68B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98" name="Line 63">
                <a:extLst>
                  <a:ext uri="{FF2B5EF4-FFF2-40B4-BE49-F238E27FC236}">
                    <a16:creationId xmlns:a16="http://schemas.microsoft.com/office/drawing/2014/main" id="{F64E81E8-C0DF-458C-B8EA-DF692F65813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9" name="Line 64">
                <a:extLst>
                  <a:ext uri="{FF2B5EF4-FFF2-40B4-BE49-F238E27FC236}">
                    <a16:creationId xmlns:a16="http://schemas.microsoft.com/office/drawing/2014/main" id="{F21CE5C6-4EA4-48AA-B50E-954F7C53FDB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0" name="Line 65">
                <a:extLst>
                  <a:ext uri="{FF2B5EF4-FFF2-40B4-BE49-F238E27FC236}">
                    <a16:creationId xmlns:a16="http://schemas.microsoft.com/office/drawing/2014/main" id="{F0B50F08-EE1E-4F7D-A556-DDA880A67C2C}"/>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1" name="Line 66">
                <a:extLst>
                  <a:ext uri="{FF2B5EF4-FFF2-40B4-BE49-F238E27FC236}">
                    <a16:creationId xmlns:a16="http://schemas.microsoft.com/office/drawing/2014/main" id="{1EBE0D5F-841A-401E-A52F-00F2B8B573D7}"/>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2" name="Line 67">
                <a:extLst>
                  <a:ext uri="{FF2B5EF4-FFF2-40B4-BE49-F238E27FC236}">
                    <a16:creationId xmlns:a16="http://schemas.microsoft.com/office/drawing/2014/main" id="{4551760F-7CC0-413E-B506-909C42438B02}"/>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90" name="Group 689">
              <a:extLst>
                <a:ext uri="{FF2B5EF4-FFF2-40B4-BE49-F238E27FC236}">
                  <a16:creationId xmlns:a16="http://schemas.microsoft.com/office/drawing/2014/main" id="{4118790D-4B7B-409F-AF43-FA8F6FB38659}"/>
                </a:ext>
              </a:extLst>
            </p:cNvPr>
            <p:cNvGrpSpPr>
              <a:grpSpLocks/>
            </p:cNvGrpSpPr>
            <p:nvPr/>
          </p:nvGrpSpPr>
          <p:grpSpPr bwMode="auto">
            <a:xfrm>
              <a:off x="6527183" y="1187159"/>
              <a:ext cx="134938" cy="576261"/>
              <a:chOff x="2880" y="1026"/>
              <a:chExt cx="454" cy="1588"/>
            </a:xfrm>
          </p:grpSpPr>
          <p:sp>
            <p:nvSpPr>
              <p:cNvPr id="691" name="Oval 690">
                <a:extLst>
                  <a:ext uri="{FF2B5EF4-FFF2-40B4-BE49-F238E27FC236}">
                    <a16:creationId xmlns:a16="http://schemas.microsoft.com/office/drawing/2014/main" id="{B4B1B5DC-A728-4B8C-ABCC-7A6DC0D95F1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92" name="Line 63">
                <a:extLst>
                  <a:ext uri="{FF2B5EF4-FFF2-40B4-BE49-F238E27FC236}">
                    <a16:creationId xmlns:a16="http://schemas.microsoft.com/office/drawing/2014/main" id="{5E35F4E0-F85B-4C3D-A609-9FED2A62CB5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3" name="Line 64">
                <a:extLst>
                  <a:ext uri="{FF2B5EF4-FFF2-40B4-BE49-F238E27FC236}">
                    <a16:creationId xmlns:a16="http://schemas.microsoft.com/office/drawing/2014/main" id="{D4CE5637-3563-4518-9856-87EBC1E147A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4" name="Line 65">
                <a:extLst>
                  <a:ext uri="{FF2B5EF4-FFF2-40B4-BE49-F238E27FC236}">
                    <a16:creationId xmlns:a16="http://schemas.microsoft.com/office/drawing/2014/main" id="{C8A70FDD-BE6F-454A-A6BC-A29AADDC3D5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5" name="Line 66">
                <a:extLst>
                  <a:ext uri="{FF2B5EF4-FFF2-40B4-BE49-F238E27FC236}">
                    <a16:creationId xmlns:a16="http://schemas.microsoft.com/office/drawing/2014/main" id="{B574CDB8-42E8-4A15-B274-F95429538EE8}"/>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6" name="Line 67">
                <a:extLst>
                  <a:ext uri="{FF2B5EF4-FFF2-40B4-BE49-F238E27FC236}">
                    <a16:creationId xmlns:a16="http://schemas.microsoft.com/office/drawing/2014/main" id="{18CE64CD-87B8-4E8C-8E6C-41250674D880}"/>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7" name="Group 446">
            <a:extLst>
              <a:ext uri="{FF2B5EF4-FFF2-40B4-BE49-F238E27FC236}">
                <a16:creationId xmlns:a16="http://schemas.microsoft.com/office/drawing/2014/main" id="{F3A978B8-3122-4D5E-ADB4-41DA1E5EF192}"/>
              </a:ext>
            </a:extLst>
          </p:cNvPr>
          <p:cNvGrpSpPr/>
          <p:nvPr/>
        </p:nvGrpSpPr>
        <p:grpSpPr>
          <a:xfrm>
            <a:off x="1248286" y="1439577"/>
            <a:ext cx="582573" cy="488136"/>
            <a:chOff x="6527183" y="1129024"/>
            <a:chExt cx="883090" cy="739941"/>
          </a:xfrm>
        </p:grpSpPr>
        <p:grpSp>
          <p:nvGrpSpPr>
            <p:cNvPr id="643" name="Group 642">
              <a:extLst>
                <a:ext uri="{FF2B5EF4-FFF2-40B4-BE49-F238E27FC236}">
                  <a16:creationId xmlns:a16="http://schemas.microsoft.com/office/drawing/2014/main" id="{43BE3799-10D3-4A96-B59C-C0E462BF754D}"/>
                </a:ext>
              </a:extLst>
            </p:cNvPr>
            <p:cNvGrpSpPr>
              <a:grpSpLocks/>
            </p:cNvGrpSpPr>
            <p:nvPr/>
          </p:nvGrpSpPr>
          <p:grpSpPr bwMode="auto">
            <a:xfrm>
              <a:off x="7275335" y="1244905"/>
              <a:ext cx="134938" cy="576261"/>
              <a:chOff x="2880" y="1026"/>
              <a:chExt cx="454" cy="1588"/>
            </a:xfrm>
          </p:grpSpPr>
          <p:sp>
            <p:nvSpPr>
              <p:cNvPr id="679" name="Oval 678">
                <a:extLst>
                  <a:ext uri="{FF2B5EF4-FFF2-40B4-BE49-F238E27FC236}">
                    <a16:creationId xmlns:a16="http://schemas.microsoft.com/office/drawing/2014/main" id="{B9320585-61C7-4A66-A030-CF29FF5F76DD}"/>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80" name="Line 63">
                <a:extLst>
                  <a:ext uri="{FF2B5EF4-FFF2-40B4-BE49-F238E27FC236}">
                    <a16:creationId xmlns:a16="http://schemas.microsoft.com/office/drawing/2014/main" id="{75B91792-AB71-4B26-B8C1-45B60D70E92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1" name="Line 64">
                <a:extLst>
                  <a:ext uri="{FF2B5EF4-FFF2-40B4-BE49-F238E27FC236}">
                    <a16:creationId xmlns:a16="http://schemas.microsoft.com/office/drawing/2014/main" id="{D4ADC215-FE58-4B90-A35A-EAAC882643A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2" name="Line 65">
                <a:extLst>
                  <a:ext uri="{FF2B5EF4-FFF2-40B4-BE49-F238E27FC236}">
                    <a16:creationId xmlns:a16="http://schemas.microsoft.com/office/drawing/2014/main" id="{44CFA6DD-A1DE-42FF-AD61-8423015ED5D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3" name="Line 66">
                <a:extLst>
                  <a:ext uri="{FF2B5EF4-FFF2-40B4-BE49-F238E27FC236}">
                    <a16:creationId xmlns:a16="http://schemas.microsoft.com/office/drawing/2014/main" id="{0F6C5405-8F69-4CC3-A6CF-197CF31E447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4" name="Line 67">
                <a:extLst>
                  <a:ext uri="{FF2B5EF4-FFF2-40B4-BE49-F238E27FC236}">
                    <a16:creationId xmlns:a16="http://schemas.microsoft.com/office/drawing/2014/main" id="{453EE517-1B82-4455-A664-60AA884F953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4" name="Group 643">
              <a:extLst>
                <a:ext uri="{FF2B5EF4-FFF2-40B4-BE49-F238E27FC236}">
                  <a16:creationId xmlns:a16="http://schemas.microsoft.com/office/drawing/2014/main" id="{A535ED99-1FB6-4B7E-B861-A968D41406EF}"/>
                </a:ext>
              </a:extLst>
            </p:cNvPr>
            <p:cNvGrpSpPr>
              <a:grpSpLocks/>
            </p:cNvGrpSpPr>
            <p:nvPr/>
          </p:nvGrpSpPr>
          <p:grpSpPr bwMode="auto">
            <a:xfrm>
              <a:off x="7138371" y="1129024"/>
              <a:ext cx="134938" cy="576261"/>
              <a:chOff x="2880" y="1026"/>
              <a:chExt cx="454" cy="1588"/>
            </a:xfrm>
          </p:grpSpPr>
          <p:sp>
            <p:nvSpPr>
              <p:cNvPr id="673" name="Oval 672">
                <a:extLst>
                  <a:ext uri="{FF2B5EF4-FFF2-40B4-BE49-F238E27FC236}">
                    <a16:creationId xmlns:a16="http://schemas.microsoft.com/office/drawing/2014/main" id="{188A64F0-E278-4914-885A-371D7018184C}"/>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74" name="Line 63">
                <a:extLst>
                  <a:ext uri="{FF2B5EF4-FFF2-40B4-BE49-F238E27FC236}">
                    <a16:creationId xmlns:a16="http://schemas.microsoft.com/office/drawing/2014/main" id="{A845F4F3-697A-4248-A99B-9CA28DABD7AA}"/>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5" name="Line 64">
                <a:extLst>
                  <a:ext uri="{FF2B5EF4-FFF2-40B4-BE49-F238E27FC236}">
                    <a16:creationId xmlns:a16="http://schemas.microsoft.com/office/drawing/2014/main" id="{8C136721-55B1-45DD-9257-F5AC48ADF305}"/>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6" name="Line 65">
                <a:extLst>
                  <a:ext uri="{FF2B5EF4-FFF2-40B4-BE49-F238E27FC236}">
                    <a16:creationId xmlns:a16="http://schemas.microsoft.com/office/drawing/2014/main" id="{6DDBA079-F204-43CE-95C7-5E6AB0BFB15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7" name="Line 66">
                <a:extLst>
                  <a:ext uri="{FF2B5EF4-FFF2-40B4-BE49-F238E27FC236}">
                    <a16:creationId xmlns:a16="http://schemas.microsoft.com/office/drawing/2014/main" id="{4CFC48F3-25DC-46DA-85D7-12F6203EDDC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8" name="Line 67">
                <a:extLst>
                  <a:ext uri="{FF2B5EF4-FFF2-40B4-BE49-F238E27FC236}">
                    <a16:creationId xmlns:a16="http://schemas.microsoft.com/office/drawing/2014/main" id="{C050D441-A2DE-4A5D-A090-AAA0B3606D9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5" name="Group 644">
              <a:extLst>
                <a:ext uri="{FF2B5EF4-FFF2-40B4-BE49-F238E27FC236}">
                  <a16:creationId xmlns:a16="http://schemas.microsoft.com/office/drawing/2014/main" id="{4835D4D8-7740-45BE-878D-8BB8D5200A00}"/>
                </a:ext>
              </a:extLst>
            </p:cNvPr>
            <p:cNvGrpSpPr>
              <a:grpSpLocks/>
            </p:cNvGrpSpPr>
            <p:nvPr/>
          </p:nvGrpSpPr>
          <p:grpSpPr bwMode="auto">
            <a:xfrm>
              <a:off x="6984383" y="1292704"/>
              <a:ext cx="134938" cy="576261"/>
              <a:chOff x="2880" y="1026"/>
              <a:chExt cx="454" cy="1588"/>
            </a:xfrm>
          </p:grpSpPr>
          <p:sp>
            <p:nvSpPr>
              <p:cNvPr id="667" name="Oval 666">
                <a:extLst>
                  <a:ext uri="{FF2B5EF4-FFF2-40B4-BE49-F238E27FC236}">
                    <a16:creationId xmlns:a16="http://schemas.microsoft.com/office/drawing/2014/main" id="{17FB2CBC-F1D9-4AA6-A55A-B54BFD0D138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68" name="Line 63">
                <a:extLst>
                  <a:ext uri="{FF2B5EF4-FFF2-40B4-BE49-F238E27FC236}">
                    <a16:creationId xmlns:a16="http://schemas.microsoft.com/office/drawing/2014/main" id="{4FDE648D-C8A5-430E-8A7C-C30D69E4DD3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9" name="Line 64">
                <a:extLst>
                  <a:ext uri="{FF2B5EF4-FFF2-40B4-BE49-F238E27FC236}">
                    <a16:creationId xmlns:a16="http://schemas.microsoft.com/office/drawing/2014/main" id="{9F4F62B8-42A8-42B0-9707-F3834B78D0FB}"/>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0" name="Line 65">
                <a:extLst>
                  <a:ext uri="{FF2B5EF4-FFF2-40B4-BE49-F238E27FC236}">
                    <a16:creationId xmlns:a16="http://schemas.microsoft.com/office/drawing/2014/main" id="{4FFF393C-1030-4AA5-A757-1492222E0957}"/>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1" name="Line 66">
                <a:extLst>
                  <a:ext uri="{FF2B5EF4-FFF2-40B4-BE49-F238E27FC236}">
                    <a16:creationId xmlns:a16="http://schemas.microsoft.com/office/drawing/2014/main" id="{988E5940-D86F-494D-937C-B2E5AD6EF591}"/>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2" name="Line 67">
                <a:extLst>
                  <a:ext uri="{FF2B5EF4-FFF2-40B4-BE49-F238E27FC236}">
                    <a16:creationId xmlns:a16="http://schemas.microsoft.com/office/drawing/2014/main" id="{413AFE32-1A60-49BD-AAA0-F1D30A729FB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6" name="Group 645">
              <a:extLst>
                <a:ext uri="{FF2B5EF4-FFF2-40B4-BE49-F238E27FC236}">
                  <a16:creationId xmlns:a16="http://schemas.microsoft.com/office/drawing/2014/main" id="{3AC91D7B-C90C-4644-B859-790F644889B0}"/>
                </a:ext>
              </a:extLst>
            </p:cNvPr>
            <p:cNvGrpSpPr>
              <a:grpSpLocks/>
            </p:cNvGrpSpPr>
            <p:nvPr/>
          </p:nvGrpSpPr>
          <p:grpSpPr bwMode="auto">
            <a:xfrm>
              <a:off x="6837185" y="1158410"/>
              <a:ext cx="134938" cy="576261"/>
              <a:chOff x="2880" y="1026"/>
              <a:chExt cx="454" cy="1588"/>
            </a:xfrm>
          </p:grpSpPr>
          <p:sp>
            <p:nvSpPr>
              <p:cNvPr id="661" name="Oval 660">
                <a:extLst>
                  <a:ext uri="{FF2B5EF4-FFF2-40B4-BE49-F238E27FC236}">
                    <a16:creationId xmlns:a16="http://schemas.microsoft.com/office/drawing/2014/main" id="{985DF073-F454-4F9A-9FFC-AA83C4B2A8C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62" name="Line 63">
                <a:extLst>
                  <a:ext uri="{FF2B5EF4-FFF2-40B4-BE49-F238E27FC236}">
                    <a16:creationId xmlns:a16="http://schemas.microsoft.com/office/drawing/2014/main" id="{DD822653-1546-43CF-A0DB-1F233FD82B9D}"/>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3" name="Line 64">
                <a:extLst>
                  <a:ext uri="{FF2B5EF4-FFF2-40B4-BE49-F238E27FC236}">
                    <a16:creationId xmlns:a16="http://schemas.microsoft.com/office/drawing/2014/main" id="{610D61AA-46D0-4256-A82C-7E65A3FBD19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4" name="Line 65">
                <a:extLst>
                  <a:ext uri="{FF2B5EF4-FFF2-40B4-BE49-F238E27FC236}">
                    <a16:creationId xmlns:a16="http://schemas.microsoft.com/office/drawing/2014/main" id="{E017957A-9B8D-453D-BC6F-D6C5FE4397F2}"/>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5" name="Line 66">
                <a:extLst>
                  <a:ext uri="{FF2B5EF4-FFF2-40B4-BE49-F238E27FC236}">
                    <a16:creationId xmlns:a16="http://schemas.microsoft.com/office/drawing/2014/main" id="{1E04FDC3-C8CC-40E6-8F97-5EE13CC3F151}"/>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6" name="Line 67">
                <a:extLst>
                  <a:ext uri="{FF2B5EF4-FFF2-40B4-BE49-F238E27FC236}">
                    <a16:creationId xmlns:a16="http://schemas.microsoft.com/office/drawing/2014/main" id="{51C7D99A-44EB-421F-8CED-6A95FF1C1C7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7" name="Group 646">
              <a:extLst>
                <a:ext uri="{FF2B5EF4-FFF2-40B4-BE49-F238E27FC236}">
                  <a16:creationId xmlns:a16="http://schemas.microsoft.com/office/drawing/2014/main" id="{4A2E28F5-CA6E-475F-B773-C58A03691EAE}"/>
                </a:ext>
              </a:extLst>
            </p:cNvPr>
            <p:cNvGrpSpPr>
              <a:grpSpLocks/>
            </p:cNvGrpSpPr>
            <p:nvPr/>
          </p:nvGrpSpPr>
          <p:grpSpPr bwMode="auto">
            <a:xfrm>
              <a:off x="6681171" y="1290179"/>
              <a:ext cx="134938" cy="576261"/>
              <a:chOff x="2880" y="1026"/>
              <a:chExt cx="454" cy="1588"/>
            </a:xfrm>
          </p:grpSpPr>
          <p:sp>
            <p:nvSpPr>
              <p:cNvPr id="655" name="Oval 654">
                <a:extLst>
                  <a:ext uri="{FF2B5EF4-FFF2-40B4-BE49-F238E27FC236}">
                    <a16:creationId xmlns:a16="http://schemas.microsoft.com/office/drawing/2014/main" id="{997EB014-990C-4D4C-99F8-74282E8E1B1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56" name="Line 63">
                <a:extLst>
                  <a:ext uri="{FF2B5EF4-FFF2-40B4-BE49-F238E27FC236}">
                    <a16:creationId xmlns:a16="http://schemas.microsoft.com/office/drawing/2014/main" id="{DF2E896C-629E-4115-894B-FB280505995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7" name="Line 64">
                <a:extLst>
                  <a:ext uri="{FF2B5EF4-FFF2-40B4-BE49-F238E27FC236}">
                    <a16:creationId xmlns:a16="http://schemas.microsoft.com/office/drawing/2014/main" id="{08C3B6C9-C492-426C-B2C6-BB1E4340D8D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8" name="Line 65">
                <a:extLst>
                  <a:ext uri="{FF2B5EF4-FFF2-40B4-BE49-F238E27FC236}">
                    <a16:creationId xmlns:a16="http://schemas.microsoft.com/office/drawing/2014/main" id="{B48096A6-82D7-4F20-8C3E-DA3A5B4353D7}"/>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9" name="Line 66">
                <a:extLst>
                  <a:ext uri="{FF2B5EF4-FFF2-40B4-BE49-F238E27FC236}">
                    <a16:creationId xmlns:a16="http://schemas.microsoft.com/office/drawing/2014/main" id="{D3D241FE-CE47-4F86-8256-650D2240B10D}"/>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0" name="Line 67">
                <a:extLst>
                  <a:ext uri="{FF2B5EF4-FFF2-40B4-BE49-F238E27FC236}">
                    <a16:creationId xmlns:a16="http://schemas.microsoft.com/office/drawing/2014/main" id="{07A67A78-6E62-406E-9DAE-2EB8362850BD}"/>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8" name="Group 647">
              <a:extLst>
                <a:ext uri="{FF2B5EF4-FFF2-40B4-BE49-F238E27FC236}">
                  <a16:creationId xmlns:a16="http://schemas.microsoft.com/office/drawing/2014/main" id="{A5865818-6409-40AD-AE56-C17EF87A7D2A}"/>
                </a:ext>
              </a:extLst>
            </p:cNvPr>
            <p:cNvGrpSpPr>
              <a:grpSpLocks/>
            </p:cNvGrpSpPr>
            <p:nvPr/>
          </p:nvGrpSpPr>
          <p:grpSpPr bwMode="auto">
            <a:xfrm>
              <a:off x="6527183" y="1187159"/>
              <a:ext cx="134938" cy="576261"/>
              <a:chOff x="2880" y="1026"/>
              <a:chExt cx="454" cy="1588"/>
            </a:xfrm>
          </p:grpSpPr>
          <p:sp>
            <p:nvSpPr>
              <p:cNvPr id="649" name="Oval 648">
                <a:extLst>
                  <a:ext uri="{FF2B5EF4-FFF2-40B4-BE49-F238E27FC236}">
                    <a16:creationId xmlns:a16="http://schemas.microsoft.com/office/drawing/2014/main" id="{4A2B1687-DF5B-481E-ACF2-3DFA55B33A2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50" name="Line 63">
                <a:extLst>
                  <a:ext uri="{FF2B5EF4-FFF2-40B4-BE49-F238E27FC236}">
                    <a16:creationId xmlns:a16="http://schemas.microsoft.com/office/drawing/2014/main" id="{F0D24F27-6F2E-42FE-AC3B-F695F03A06C9}"/>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1" name="Line 64">
                <a:extLst>
                  <a:ext uri="{FF2B5EF4-FFF2-40B4-BE49-F238E27FC236}">
                    <a16:creationId xmlns:a16="http://schemas.microsoft.com/office/drawing/2014/main" id="{3EB59EF9-B37B-47EA-99ED-8CB894E9223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2" name="Line 65">
                <a:extLst>
                  <a:ext uri="{FF2B5EF4-FFF2-40B4-BE49-F238E27FC236}">
                    <a16:creationId xmlns:a16="http://schemas.microsoft.com/office/drawing/2014/main" id="{595817FF-54C5-4179-9E6E-4530E1761EB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3" name="Line 66">
                <a:extLst>
                  <a:ext uri="{FF2B5EF4-FFF2-40B4-BE49-F238E27FC236}">
                    <a16:creationId xmlns:a16="http://schemas.microsoft.com/office/drawing/2014/main" id="{840239C8-EA3D-477E-8640-43D4299E44A9}"/>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4" name="Line 67">
                <a:extLst>
                  <a:ext uri="{FF2B5EF4-FFF2-40B4-BE49-F238E27FC236}">
                    <a16:creationId xmlns:a16="http://schemas.microsoft.com/office/drawing/2014/main" id="{7315CC10-8A90-4A70-B685-9688B9D6A80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8" name="Group 447">
            <a:extLst>
              <a:ext uri="{FF2B5EF4-FFF2-40B4-BE49-F238E27FC236}">
                <a16:creationId xmlns:a16="http://schemas.microsoft.com/office/drawing/2014/main" id="{47C4EB97-09D4-497C-A1D0-B006747E7C17}"/>
              </a:ext>
            </a:extLst>
          </p:cNvPr>
          <p:cNvGrpSpPr/>
          <p:nvPr/>
        </p:nvGrpSpPr>
        <p:grpSpPr>
          <a:xfrm>
            <a:off x="1453977" y="979705"/>
            <a:ext cx="582573" cy="488136"/>
            <a:chOff x="6527183" y="1129024"/>
            <a:chExt cx="883090" cy="739941"/>
          </a:xfrm>
        </p:grpSpPr>
        <p:grpSp>
          <p:nvGrpSpPr>
            <p:cNvPr id="601" name="Group 600">
              <a:extLst>
                <a:ext uri="{FF2B5EF4-FFF2-40B4-BE49-F238E27FC236}">
                  <a16:creationId xmlns:a16="http://schemas.microsoft.com/office/drawing/2014/main" id="{43CDEF71-DA77-4AA1-848A-635A2D887DAA}"/>
                </a:ext>
              </a:extLst>
            </p:cNvPr>
            <p:cNvGrpSpPr>
              <a:grpSpLocks/>
            </p:cNvGrpSpPr>
            <p:nvPr/>
          </p:nvGrpSpPr>
          <p:grpSpPr bwMode="auto">
            <a:xfrm>
              <a:off x="7275335" y="1244905"/>
              <a:ext cx="134938" cy="576261"/>
              <a:chOff x="2880" y="1026"/>
              <a:chExt cx="454" cy="1588"/>
            </a:xfrm>
          </p:grpSpPr>
          <p:sp>
            <p:nvSpPr>
              <p:cNvPr id="637" name="Oval 636">
                <a:extLst>
                  <a:ext uri="{FF2B5EF4-FFF2-40B4-BE49-F238E27FC236}">
                    <a16:creationId xmlns:a16="http://schemas.microsoft.com/office/drawing/2014/main" id="{E16431AF-136D-42B6-A25E-B808E1EC1CC4}"/>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38" name="Line 63">
                <a:extLst>
                  <a:ext uri="{FF2B5EF4-FFF2-40B4-BE49-F238E27FC236}">
                    <a16:creationId xmlns:a16="http://schemas.microsoft.com/office/drawing/2014/main" id="{F10ABC9B-74AC-4F3D-8CCE-642053875DE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9" name="Line 64">
                <a:extLst>
                  <a:ext uri="{FF2B5EF4-FFF2-40B4-BE49-F238E27FC236}">
                    <a16:creationId xmlns:a16="http://schemas.microsoft.com/office/drawing/2014/main" id="{B0A19637-D36F-4E0F-945E-0E88A136F18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0" name="Line 65">
                <a:extLst>
                  <a:ext uri="{FF2B5EF4-FFF2-40B4-BE49-F238E27FC236}">
                    <a16:creationId xmlns:a16="http://schemas.microsoft.com/office/drawing/2014/main" id="{FDAB4881-CECE-4242-B369-8068B98546CF}"/>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1" name="Line 66">
                <a:extLst>
                  <a:ext uri="{FF2B5EF4-FFF2-40B4-BE49-F238E27FC236}">
                    <a16:creationId xmlns:a16="http://schemas.microsoft.com/office/drawing/2014/main" id="{2C3D45F5-5515-4091-B422-4CEF32D4F0F7}"/>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2" name="Line 67">
                <a:extLst>
                  <a:ext uri="{FF2B5EF4-FFF2-40B4-BE49-F238E27FC236}">
                    <a16:creationId xmlns:a16="http://schemas.microsoft.com/office/drawing/2014/main" id="{1F637E55-AB50-4A4F-B090-1A86A3382D21}"/>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2" name="Group 601">
              <a:extLst>
                <a:ext uri="{FF2B5EF4-FFF2-40B4-BE49-F238E27FC236}">
                  <a16:creationId xmlns:a16="http://schemas.microsoft.com/office/drawing/2014/main" id="{4325F204-090C-4862-ABEB-A24E6F867071}"/>
                </a:ext>
              </a:extLst>
            </p:cNvPr>
            <p:cNvGrpSpPr>
              <a:grpSpLocks/>
            </p:cNvGrpSpPr>
            <p:nvPr/>
          </p:nvGrpSpPr>
          <p:grpSpPr bwMode="auto">
            <a:xfrm>
              <a:off x="7138371" y="1129024"/>
              <a:ext cx="134938" cy="576261"/>
              <a:chOff x="2880" y="1026"/>
              <a:chExt cx="454" cy="1588"/>
            </a:xfrm>
          </p:grpSpPr>
          <p:sp>
            <p:nvSpPr>
              <p:cNvPr id="631" name="Oval 630">
                <a:extLst>
                  <a:ext uri="{FF2B5EF4-FFF2-40B4-BE49-F238E27FC236}">
                    <a16:creationId xmlns:a16="http://schemas.microsoft.com/office/drawing/2014/main" id="{9A96362F-8961-4640-BEFE-DBB3E2A8B68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32" name="Line 63">
                <a:extLst>
                  <a:ext uri="{FF2B5EF4-FFF2-40B4-BE49-F238E27FC236}">
                    <a16:creationId xmlns:a16="http://schemas.microsoft.com/office/drawing/2014/main" id="{48C16695-BAB8-47F9-8CB1-08B948BD34DD}"/>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3" name="Line 64">
                <a:extLst>
                  <a:ext uri="{FF2B5EF4-FFF2-40B4-BE49-F238E27FC236}">
                    <a16:creationId xmlns:a16="http://schemas.microsoft.com/office/drawing/2014/main" id="{5EBE9203-D320-4582-95D2-63B265AB025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4" name="Line 65">
                <a:extLst>
                  <a:ext uri="{FF2B5EF4-FFF2-40B4-BE49-F238E27FC236}">
                    <a16:creationId xmlns:a16="http://schemas.microsoft.com/office/drawing/2014/main" id="{2787D2D8-D479-45C8-A822-EF76F60D7A6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5" name="Line 66">
                <a:extLst>
                  <a:ext uri="{FF2B5EF4-FFF2-40B4-BE49-F238E27FC236}">
                    <a16:creationId xmlns:a16="http://schemas.microsoft.com/office/drawing/2014/main" id="{572728E7-F1F7-443F-AC9C-2E3966C0B9E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6" name="Line 67">
                <a:extLst>
                  <a:ext uri="{FF2B5EF4-FFF2-40B4-BE49-F238E27FC236}">
                    <a16:creationId xmlns:a16="http://schemas.microsoft.com/office/drawing/2014/main" id="{149ACB76-E83C-4A29-8AF6-4487A873EA9C}"/>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3" name="Group 602">
              <a:extLst>
                <a:ext uri="{FF2B5EF4-FFF2-40B4-BE49-F238E27FC236}">
                  <a16:creationId xmlns:a16="http://schemas.microsoft.com/office/drawing/2014/main" id="{90EE22A8-B938-4765-AF49-C007850DA89E}"/>
                </a:ext>
              </a:extLst>
            </p:cNvPr>
            <p:cNvGrpSpPr>
              <a:grpSpLocks/>
            </p:cNvGrpSpPr>
            <p:nvPr/>
          </p:nvGrpSpPr>
          <p:grpSpPr bwMode="auto">
            <a:xfrm>
              <a:off x="6984383" y="1292704"/>
              <a:ext cx="134938" cy="576261"/>
              <a:chOff x="2880" y="1026"/>
              <a:chExt cx="454" cy="1588"/>
            </a:xfrm>
          </p:grpSpPr>
          <p:sp>
            <p:nvSpPr>
              <p:cNvPr id="625" name="Oval 624">
                <a:extLst>
                  <a:ext uri="{FF2B5EF4-FFF2-40B4-BE49-F238E27FC236}">
                    <a16:creationId xmlns:a16="http://schemas.microsoft.com/office/drawing/2014/main" id="{4490A3D9-FACC-4AE2-A2B9-90670AFCD0B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26" name="Line 63">
                <a:extLst>
                  <a:ext uri="{FF2B5EF4-FFF2-40B4-BE49-F238E27FC236}">
                    <a16:creationId xmlns:a16="http://schemas.microsoft.com/office/drawing/2014/main" id="{11E289A8-1B60-4274-8654-ED7A2223CB32}"/>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7" name="Line 64">
                <a:extLst>
                  <a:ext uri="{FF2B5EF4-FFF2-40B4-BE49-F238E27FC236}">
                    <a16:creationId xmlns:a16="http://schemas.microsoft.com/office/drawing/2014/main" id="{54409A1E-7220-4AB3-88FA-24FD730DD3C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8" name="Line 65">
                <a:extLst>
                  <a:ext uri="{FF2B5EF4-FFF2-40B4-BE49-F238E27FC236}">
                    <a16:creationId xmlns:a16="http://schemas.microsoft.com/office/drawing/2014/main" id="{2596A5CA-1545-4252-9CCE-9D1A4D6F352C}"/>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9" name="Line 66">
                <a:extLst>
                  <a:ext uri="{FF2B5EF4-FFF2-40B4-BE49-F238E27FC236}">
                    <a16:creationId xmlns:a16="http://schemas.microsoft.com/office/drawing/2014/main" id="{A0EAB6A0-F1CC-4871-A4F1-EC3EEB6D208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0" name="Line 67">
                <a:extLst>
                  <a:ext uri="{FF2B5EF4-FFF2-40B4-BE49-F238E27FC236}">
                    <a16:creationId xmlns:a16="http://schemas.microsoft.com/office/drawing/2014/main" id="{8B192B2F-54EF-41A4-9BA0-DC775F61231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4" name="Group 603">
              <a:extLst>
                <a:ext uri="{FF2B5EF4-FFF2-40B4-BE49-F238E27FC236}">
                  <a16:creationId xmlns:a16="http://schemas.microsoft.com/office/drawing/2014/main" id="{9DC02376-ADFA-421D-9E0F-C2E5967BE1C6}"/>
                </a:ext>
              </a:extLst>
            </p:cNvPr>
            <p:cNvGrpSpPr>
              <a:grpSpLocks/>
            </p:cNvGrpSpPr>
            <p:nvPr/>
          </p:nvGrpSpPr>
          <p:grpSpPr bwMode="auto">
            <a:xfrm>
              <a:off x="6837185" y="1158410"/>
              <a:ext cx="134938" cy="576261"/>
              <a:chOff x="2880" y="1026"/>
              <a:chExt cx="454" cy="1588"/>
            </a:xfrm>
          </p:grpSpPr>
          <p:sp>
            <p:nvSpPr>
              <p:cNvPr id="619" name="Oval 618">
                <a:extLst>
                  <a:ext uri="{FF2B5EF4-FFF2-40B4-BE49-F238E27FC236}">
                    <a16:creationId xmlns:a16="http://schemas.microsoft.com/office/drawing/2014/main" id="{D10A9B8C-DFF2-48FC-A364-8011BD71C24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20" name="Line 63">
                <a:extLst>
                  <a:ext uri="{FF2B5EF4-FFF2-40B4-BE49-F238E27FC236}">
                    <a16:creationId xmlns:a16="http://schemas.microsoft.com/office/drawing/2014/main" id="{524080FB-4701-466D-BEA1-8473968D6CC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1" name="Line 64">
                <a:extLst>
                  <a:ext uri="{FF2B5EF4-FFF2-40B4-BE49-F238E27FC236}">
                    <a16:creationId xmlns:a16="http://schemas.microsoft.com/office/drawing/2014/main" id="{03D8630C-B8A1-420C-8134-9D2E2BD269BE}"/>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2" name="Line 65">
                <a:extLst>
                  <a:ext uri="{FF2B5EF4-FFF2-40B4-BE49-F238E27FC236}">
                    <a16:creationId xmlns:a16="http://schemas.microsoft.com/office/drawing/2014/main" id="{19607A8B-DAE4-405F-BF56-8B3F35E6873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3" name="Line 66">
                <a:extLst>
                  <a:ext uri="{FF2B5EF4-FFF2-40B4-BE49-F238E27FC236}">
                    <a16:creationId xmlns:a16="http://schemas.microsoft.com/office/drawing/2014/main" id="{43E0B33C-CAA3-4D00-89B5-A23174F2E91D}"/>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4" name="Line 67">
                <a:extLst>
                  <a:ext uri="{FF2B5EF4-FFF2-40B4-BE49-F238E27FC236}">
                    <a16:creationId xmlns:a16="http://schemas.microsoft.com/office/drawing/2014/main" id="{763A987D-2785-49FE-8CC7-F26E67CF32B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5" name="Group 604">
              <a:extLst>
                <a:ext uri="{FF2B5EF4-FFF2-40B4-BE49-F238E27FC236}">
                  <a16:creationId xmlns:a16="http://schemas.microsoft.com/office/drawing/2014/main" id="{E9E1721A-9D89-4122-834F-2949C66F4990}"/>
                </a:ext>
              </a:extLst>
            </p:cNvPr>
            <p:cNvGrpSpPr>
              <a:grpSpLocks/>
            </p:cNvGrpSpPr>
            <p:nvPr/>
          </p:nvGrpSpPr>
          <p:grpSpPr bwMode="auto">
            <a:xfrm>
              <a:off x="6681171" y="1290179"/>
              <a:ext cx="134938" cy="576261"/>
              <a:chOff x="2880" y="1026"/>
              <a:chExt cx="454" cy="1588"/>
            </a:xfrm>
          </p:grpSpPr>
          <p:sp>
            <p:nvSpPr>
              <p:cNvPr id="613" name="Oval 612">
                <a:extLst>
                  <a:ext uri="{FF2B5EF4-FFF2-40B4-BE49-F238E27FC236}">
                    <a16:creationId xmlns:a16="http://schemas.microsoft.com/office/drawing/2014/main" id="{CFE3FE93-6D37-4533-8481-1401AAF2AA3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14" name="Line 63">
                <a:extLst>
                  <a:ext uri="{FF2B5EF4-FFF2-40B4-BE49-F238E27FC236}">
                    <a16:creationId xmlns:a16="http://schemas.microsoft.com/office/drawing/2014/main" id="{B0A2E1C5-28AD-4B0A-8763-6306B27E4B5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5" name="Line 64">
                <a:extLst>
                  <a:ext uri="{FF2B5EF4-FFF2-40B4-BE49-F238E27FC236}">
                    <a16:creationId xmlns:a16="http://schemas.microsoft.com/office/drawing/2014/main" id="{6587B901-E5B9-4B30-840B-D50AB95866B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6" name="Line 65">
                <a:extLst>
                  <a:ext uri="{FF2B5EF4-FFF2-40B4-BE49-F238E27FC236}">
                    <a16:creationId xmlns:a16="http://schemas.microsoft.com/office/drawing/2014/main" id="{AF8DFBEE-3A78-4106-A72A-65D9566BBCEE}"/>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7" name="Line 66">
                <a:extLst>
                  <a:ext uri="{FF2B5EF4-FFF2-40B4-BE49-F238E27FC236}">
                    <a16:creationId xmlns:a16="http://schemas.microsoft.com/office/drawing/2014/main" id="{F23F9824-C84B-40E2-BDA7-D9F8A4EE116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8" name="Line 67">
                <a:extLst>
                  <a:ext uri="{FF2B5EF4-FFF2-40B4-BE49-F238E27FC236}">
                    <a16:creationId xmlns:a16="http://schemas.microsoft.com/office/drawing/2014/main" id="{3FD8AC49-BB99-48CC-805F-B8D593ED83C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6" name="Group 605">
              <a:extLst>
                <a:ext uri="{FF2B5EF4-FFF2-40B4-BE49-F238E27FC236}">
                  <a16:creationId xmlns:a16="http://schemas.microsoft.com/office/drawing/2014/main" id="{6CA1571E-D7F5-40AB-8A2C-33545A01191B}"/>
                </a:ext>
              </a:extLst>
            </p:cNvPr>
            <p:cNvGrpSpPr>
              <a:grpSpLocks/>
            </p:cNvGrpSpPr>
            <p:nvPr/>
          </p:nvGrpSpPr>
          <p:grpSpPr bwMode="auto">
            <a:xfrm>
              <a:off x="6527183" y="1187159"/>
              <a:ext cx="134938" cy="576261"/>
              <a:chOff x="2880" y="1026"/>
              <a:chExt cx="454" cy="1588"/>
            </a:xfrm>
          </p:grpSpPr>
          <p:sp>
            <p:nvSpPr>
              <p:cNvPr id="607" name="Oval 606">
                <a:extLst>
                  <a:ext uri="{FF2B5EF4-FFF2-40B4-BE49-F238E27FC236}">
                    <a16:creationId xmlns:a16="http://schemas.microsoft.com/office/drawing/2014/main" id="{0D56C1C7-E2BE-4AB5-9704-4771A448397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08" name="Line 63">
                <a:extLst>
                  <a:ext uri="{FF2B5EF4-FFF2-40B4-BE49-F238E27FC236}">
                    <a16:creationId xmlns:a16="http://schemas.microsoft.com/office/drawing/2014/main" id="{5559B4ED-1B59-4C47-8549-F371192A3534}"/>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09" name="Line 64">
                <a:extLst>
                  <a:ext uri="{FF2B5EF4-FFF2-40B4-BE49-F238E27FC236}">
                    <a16:creationId xmlns:a16="http://schemas.microsoft.com/office/drawing/2014/main" id="{B7495189-B1E6-48A8-A040-D84DF852B1C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0" name="Line 65">
                <a:extLst>
                  <a:ext uri="{FF2B5EF4-FFF2-40B4-BE49-F238E27FC236}">
                    <a16:creationId xmlns:a16="http://schemas.microsoft.com/office/drawing/2014/main" id="{DD0FBFF4-0C3C-455C-91B1-41D3155137D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1" name="Line 66">
                <a:extLst>
                  <a:ext uri="{FF2B5EF4-FFF2-40B4-BE49-F238E27FC236}">
                    <a16:creationId xmlns:a16="http://schemas.microsoft.com/office/drawing/2014/main" id="{F41C6A80-8EE0-4A49-812C-9D903AC8C0F8}"/>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2" name="Line 67">
                <a:extLst>
                  <a:ext uri="{FF2B5EF4-FFF2-40B4-BE49-F238E27FC236}">
                    <a16:creationId xmlns:a16="http://schemas.microsoft.com/office/drawing/2014/main" id="{36135E0E-B79E-492C-A77F-3D48CC18378B}"/>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9" name="Group 448">
            <a:extLst>
              <a:ext uri="{FF2B5EF4-FFF2-40B4-BE49-F238E27FC236}">
                <a16:creationId xmlns:a16="http://schemas.microsoft.com/office/drawing/2014/main" id="{7CAB2D1C-B34E-49CD-868E-E6AC485D13B3}"/>
              </a:ext>
            </a:extLst>
          </p:cNvPr>
          <p:cNvGrpSpPr/>
          <p:nvPr/>
        </p:nvGrpSpPr>
        <p:grpSpPr>
          <a:xfrm>
            <a:off x="2049151" y="952986"/>
            <a:ext cx="582573" cy="488136"/>
            <a:chOff x="6527183" y="1129024"/>
            <a:chExt cx="883090" cy="739941"/>
          </a:xfrm>
        </p:grpSpPr>
        <p:grpSp>
          <p:nvGrpSpPr>
            <p:cNvPr id="559" name="Group 558">
              <a:extLst>
                <a:ext uri="{FF2B5EF4-FFF2-40B4-BE49-F238E27FC236}">
                  <a16:creationId xmlns:a16="http://schemas.microsoft.com/office/drawing/2014/main" id="{5B5EA5B9-D24A-4E94-B992-1174A9A88740}"/>
                </a:ext>
              </a:extLst>
            </p:cNvPr>
            <p:cNvGrpSpPr>
              <a:grpSpLocks/>
            </p:cNvGrpSpPr>
            <p:nvPr/>
          </p:nvGrpSpPr>
          <p:grpSpPr bwMode="auto">
            <a:xfrm>
              <a:off x="7275335" y="1244905"/>
              <a:ext cx="134938" cy="576261"/>
              <a:chOff x="2880" y="1026"/>
              <a:chExt cx="454" cy="1588"/>
            </a:xfrm>
          </p:grpSpPr>
          <p:sp>
            <p:nvSpPr>
              <p:cNvPr id="595" name="Oval 594">
                <a:extLst>
                  <a:ext uri="{FF2B5EF4-FFF2-40B4-BE49-F238E27FC236}">
                    <a16:creationId xmlns:a16="http://schemas.microsoft.com/office/drawing/2014/main" id="{DC936226-B578-4790-B09B-438F4853205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96" name="Line 63">
                <a:extLst>
                  <a:ext uri="{FF2B5EF4-FFF2-40B4-BE49-F238E27FC236}">
                    <a16:creationId xmlns:a16="http://schemas.microsoft.com/office/drawing/2014/main" id="{ACD7BB5A-5ADF-482D-B969-3BD22434D0F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7" name="Line 64">
                <a:extLst>
                  <a:ext uri="{FF2B5EF4-FFF2-40B4-BE49-F238E27FC236}">
                    <a16:creationId xmlns:a16="http://schemas.microsoft.com/office/drawing/2014/main" id="{E83B1C74-7F31-4F46-B444-3C9916C8733D}"/>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8" name="Line 65">
                <a:extLst>
                  <a:ext uri="{FF2B5EF4-FFF2-40B4-BE49-F238E27FC236}">
                    <a16:creationId xmlns:a16="http://schemas.microsoft.com/office/drawing/2014/main" id="{526CB5F9-20D6-437B-8EFD-B31A111906D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9" name="Line 66">
                <a:extLst>
                  <a:ext uri="{FF2B5EF4-FFF2-40B4-BE49-F238E27FC236}">
                    <a16:creationId xmlns:a16="http://schemas.microsoft.com/office/drawing/2014/main" id="{0827829E-77ED-4D4B-82D8-067B54BED0D2}"/>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00" name="Line 67">
                <a:extLst>
                  <a:ext uri="{FF2B5EF4-FFF2-40B4-BE49-F238E27FC236}">
                    <a16:creationId xmlns:a16="http://schemas.microsoft.com/office/drawing/2014/main" id="{DB738F9F-D6BC-4DE1-B9E5-68E70FA9C72F}"/>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0" name="Group 559">
              <a:extLst>
                <a:ext uri="{FF2B5EF4-FFF2-40B4-BE49-F238E27FC236}">
                  <a16:creationId xmlns:a16="http://schemas.microsoft.com/office/drawing/2014/main" id="{9F80AA93-1830-485D-9512-6457518FC041}"/>
                </a:ext>
              </a:extLst>
            </p:cNvPr>
            <p:cNvGrpSpPr>
              <a:grpSpLocks/>
            </p:cNvGrpSpPr>
            <p:nvPr/>
          </p:nvGrpSpPr>
          <p:grpSpPr bwMode="auto">
            <a:xfrm>
              <a:off x="7138371" y="1129024"/>
              <a:ext cx="134938" cy="576261"/>
              <a:chOff x="2880" y="1026"/>
              <a:chExt cx="454" cy="1588"/>
            </a:xfrm>
          </p:grpSpPr>
          <p:sp>
            <p:nvSpPr>
              <p:cNvPr id="589" name="Oval 588">
                <a:extLst>
                  <a:ext uri="{FF2B5EF4-FFF2-40B4-BE49-F238E27FC236}">
                    <a16:creationId xmlns:a16="http://schemas.microsoft.com/office/drawing/2014/main" id="{493092B0-A35E-4178-921C-2D4D55659329}"/>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90" name="Line 63">
                <a:extLst>
                  <a:ext uri="{FF2B5EF4-FFF2-40B4-BE49-F238E27FC236}">
                    <a16:creationId xmlns:a16="http://schemas.microsoft.com/office/drawing/2014/main" id="{DCD0F50F-ADC7-42A5-A07C-6609F4851C3E}"/>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1" name="Line 64">
                <a:extLst>
                  <a:ext uri="{FF2B5EF4-FFF2-40B4-BE49-F238E27FC236}">
                    <a16:creationId xmlns:a16="http://schemas.microsoft.com/office/drawing/2014/main" id="{F017AB50-6225-48C9-9D46-8FA9C212B31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2" name="Line 65">
                <a:extLst>
                  <a:ext uri="{FF2B5EF4-FFF2-40B4-BE49-F238E27FC236}">
                    <a16:creationId xmlns:a16="http://schemas.microsoft.com/office/drawing/2014/main" id="{4B9E9798-7FFD-4153-9558-701122AA0CDD}"/>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3" name="Line 66">
                <a:extLst>
                  <a:ext uri="{FF2B5EF4-FFF2-40B4-BE49-F238E27FC236}">
                    <a16:creationId xmlns:a16="http://schemas.microsoft.com/office/drawing/2014/main" id="{ED6FFED4-6DC3-434C-A2B8-DF390886298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4" name="Line 67">
                <a:extLst>
                  <a:ext uri="{FF2B5EF4-FFF2-40B4-BE49-F238E27FC236}">
                    <a16:creationId xmlns:a16="http://schemas.microsoft.com/office/drawing/2014/main" id="{927ABFCE-1129-451C-B8A9-3E54A1B1CFDD}"/>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1" name="Group 560">
              <a:extLst>
                <a:ext uri="{FF2B5EF4-FFF2-40B4-BE49-F238E27FC236}">
                  <a16:creationId xmlns:a16="http://schemas.microsoft.com/office/drawing/2014/main" id="{1C9289E3-2388-4042-8459-9DE9A7304C2C}"/>
                </a:ext>
              </a:extLst>
            </p:cNvPr>
            <p:cNvGrpSpPr>
              <a:grpSpLocks/>
            </p:cNvGrpSpPr>
            <p:nvPr/>
          </p:nvGrpSpPr>
          <p:grpSpPr bwMode="auto">
            <a:xfrm>
              <a:off x="6984383" y="1292704"/>
              <a:ext cx="134938" cy="576261"/>
              <a:chOff x="2880" y="1026"/>
              <a:chExt cx="454" cy="1588"/>
            </a:xfrm>
          </p:grpSpPr>
          <p:sp>
            <p:nvSpPr>
              <p:cNvPr id="583" name="Oval 582">
                <a:extLst>
                  <a:ext uri="{FF2B5EF4-FFF2-40B4-BE49-F238E27FC236}">
                    <a16:creationId xmlns:a16="http://schemas.microsoft.com/office/drawing/2014/main" id="{980A8679-4AC0-4C38-A3CB-626CD6B36F3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84" name="Line 63">
                <a:extLst>
                  <a:ext uri="{FF2B5EF4-FFF2-40B4-BE49-F238E27FC236}">
                    <a16:creationId xmlns:a16="http://schemas.microsoft.com/office/drawing/2014/main" id="{F3E6494F-D591-4C11-8574-713C472A481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5" name="Line 64">
                <a:extLst>
                  <a:ext uri="{FF2B5EF4-FFF2-40B4-BE49-F238E27FC236}">
                    <a16:creationId xmlns:a16="http://schemas.microsoft.com/office/drawing/2014/main" id="{F05FF43D-5BFE-410A-8D18-402FC00DC0C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6" name="Line 65">
                <a:extLst>
                  <a:ext uri="{FF2B5EF4-FFF2-40B4-BE49-F238E27FC236}">
                    <a16:creationId xmlns:a16="http://schemas.microsoft.com/office/drawing/2014/main" id="{45C06D11-24C9-406E-BE37-B192031D111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7" name="Line 66">
                <a:extLst>
                  <a:ext uri="{FF2B5EF4-FFF2-40B4-BE49-F238E27FC236}">
                    <a16:creationId xmlns:a16="http://schemas.microsoft.com/office/drawing/2014/main" id="{024087E1-10B7-4CAA-B27B-67A793898A2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8" name="Line 67">
                <a:extLst>
                  <a:ext uri="{FF2B5EF4-FFF2-40B4-BE49-F238E27FC236}">
                    <a16:creationId xmlns:a16="http://schemas.microsoft.com/office/drawing/2014/main" id="{A1EB059D-3F98-47C3-ABB7-065C7A68A19A}"/>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2" name="Group 561">
              <a:extLst>
                <a:ext uri="{FF2B5EF4-FFF2-40B4-BE49-F238E27FC236}">
                  <a16:creationId xmlns:a16="http://schemas.microsoft.com/office/drawing/2014/main" id="{77AC20D6-B07F-485C-953C-8A0B9FD1E051}"/>
                </a:ext>
              </a:extLst>
            </p:cNvPr>
            <p:cNvGrpSpPr>
              <a:grpSpLocks/>
            </p:cNvGrpSpPr>
            <p:nvPr/>
          </p:nvGrpSpPr>
          <p:grpSpPr bwMode="auto">
            <a:xfrm>
              <a:off x="6837185" y="1158410"/>
              <a:ext cx="134938" cy="576261"/>
              <a:chOff x="2880" y="1026"/>
              <a:chExt cx="454" cy="1588"/>
            </a:xfrm>
          </p:grpSpPr>
          <p:sp>
            <p:nvSpPr>
              <p:cNvPr id="577" name="Oval 576">
                <a:extLst>
                  <a:ext uri="{FF2B5EF4-FFF2-40B4-BE49-F238E27FC236}">
                    <a16:creationId xmlns:a16="http://schemas.microsoft.com/office/drawing/2014/main" id="{D0DB7DB6-0C1C-4088-89A8-F40D14840B89}"/>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78" name="Line 63">
                <a:extLst>
                  <a:ext uri="{FF2B5EF4-FFF2-40B4-BE49-F238E27FC236}">
                    <a16:creationId xmlns:a16="http://schemas.microsoft.com/office/drawing/2014/main" id="{02068F96-A7C3-45E5-B3E6-F84C8252934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9" name="Line 64">
                <a:extLst>
                  <a:ext uri="{FF2B5EF4-FFF2-40B4-BE49-F238E27FC236}">
                    <a16:creationId xmlns:a16="http://schemas.microsoft.com/office/drawing/2014/main" id="{01A5A5D0-73B3-46BF-96A3-0C4C3F08EDAA}"/>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0" name="Line 65">
                <a:extLst>
                  <a:ext uri="{FF2B5EF4-FFF2-40B4-BE49-F238E27FC236}">
                    <a16:creationId xmlns:a16="http://schemas.microsoft.com/office/drawing/2014/main" id="{4C533ADF-D426-4F3B-A6FB-8843F8E7B53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1" name="Line 66">
                <a:extLst>
                  <a:ext uri="{FF2B5EF4-FFF2-40B4-BE49-F238E27FC236}">
                    <a16:creationId xmlns:a16="http://schemas.microsoft.com/office/drawing/2014/main" id="{6C7A81CD-3907-4669-8DF6-6CA25BF59272}"/>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2" name="Line 67">
                <a:extLst>
                  <a:ext uri="{FF2B5EF4-FFF2-40B4-BE49-F238E27FC236}">
                    <a16:creationId xmlns:a16="http://schemas.microsoft.com/office/drawing/2014/main" id="{F72CD029-BE0B-4F80-A112-F99CF05E374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3" name="Group 562">
              <a:extLst>
                <a:ext uri="{FF2B5EF4-FFF2-40B4-BE49-F238E27FC236}">
                  <a16:creationId xmlns:a16="http://schemas.microsoft.com/office/drawing/2014/main" id="{4998A5EB-D2FA-4812-9435-F8FE00DACAAD}"/>
                </a:ext>
              </a:extLst>
            </p:cNvPr>
            <p:cNvGrpSpPr>
              <a:grpSpLocks/>
            </p:cNvGrpSpPr>
            <p:nvPr/>
          </p:nvGrpSpPr>
          <p:grpSpPr bwMode="auto">
            <a:xfrm>
              <a:off x="6681171" y="1290179"/>
              <a:ext cx="134938" cy="576261"/>
              <a:chOff x="2880" y="1026"/>
              <a:chExt cx="454" cy="1588"/>
            </a:xfrm>
          </p:grpSpPr>
          <p:sp>
            <p:nvSpPr>
              <p:cNvPr id="571" name="Oval 570">
                <a:extLst>
                  <a:ext uri="{FF2B5EF4-FFF2-40B4-BE49-F238E27FC236}">
                    <a16:creationId xmlns:a16="http://schemas.microsoft.com/office/drawing/2014/main" id="{589B8737-83D1-4DA2-B378-E9FF046D3297}"/>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72" name="Line 63">
                <a:extLst>
                  <a:ext uri="{FF2B5EF4-FFF2-40B4-BE49-F238E27FC236}">
                    <a16:creationId xmlns:a16="http://schemas.microsoft.com/office/drawing/2014/main" id="{FDBA9EA0-DA1E-48E1-93F3-EA6A6792666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3" name="Line 64">
                <a:extLst>
                  <a:ext uri="{FF2B5EF4-FFF2-40B4-BE49-F238E27FC236}">
                    <a16:creationId xmlns:a16="http://schemas.microsoft.com/office/drawing/2014/main" id="{0FA2BDB8-5E7F-4F23-A8C6-21EC25E9C43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4" name="Line 65">
                <a:extLst>
                  <a:ext uri="{FF2B5EF4-FFF2-40B4-BE49-F238E27FC236}">
                    <a16:creationId xmlns:a16="http://schemas.microsoft.com/office/drawing/2014/main" id="{9A9772C3-DD0D-473C-842A-DB13A0BF8518}"/>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5" name="Line 66">
                <a:extLst>
                  <a:ext uri="{FF2B5EF4-FFF2-40B4-BE49-F238E27FC236}">
                    <a16:creationId xmlns:a16="http://schemas.microsoft.com/office/drawing/2014/main" id="{B924836F-D22A-48A3-B865-4CD07AA71C1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6" name="Line 67">
                <a:extLst>
                  <a:ext uri="{FF2B5EF4-FFF2-40B4-BE49-F238E27FC236}">
                    <a16:creationId xmlns:a16="http://schemas.microsoft.com/office/drawing/2014/main" id="{E00B4054-0ABC-448D-912D-A8A0DA77A19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4" name="Group 563">
              <a:extLst>
                <a:ext uri="{FF2B5EF4-FFF2-40B4-BE49-F238E27FC236}">
                  <a16:creationId xmlns:a16="http://schemas.microsoft.com/office/drawing/2014/main" id="{5E536F32-888C-4220-8FF3-96BF6402EFCC}"/>
                </a:ext>
              </a:extLst>
            </p:cNvPr>
            <p:cNvGrpSpPr>
              <a:grpSpLocks/>
            </p:cNvGrpSpPr>
            <p:nvPr/>
          </p:nvGrpSpPr>
          <p:grpSpPr bwMode="auto">
            <a:xfrm>
              <a:off x="6527183" y="1187159"/>
              <a:ext cx="134938" cy="576261"/>
              <a:chOff x="2880" y="1026"/>
              <a:chExt cx="454" cy="1588"/>
            </a:xfrm>
          </p:grpSpPr>
          <p:sp>
            <p:nvSpPr>
              <p:cNvPr id="565" name="Oval 564">
                <a:extLst>
                  <a:ext uri="{FF2B5EF4-FFF2-40B4-BE49-F238E27FC236}">
                    <a16:creationId xmlns:a16="http://schemas.microsoft.com/office/drawing/2014/main" id="{BD58E5F4-C32B-414E-83BF-10AFC1D74FC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66" name="Line 63">
                <a:extLst>
                  <a:ext uri="{FF2B5EF4-FFF2-40B4-BE49-F238E27FC236}">
                    <a16:creationId xmlns:a16="http://schemas.microsoft.com/office/drawing/2014/main" id="{7A226565-91B8-4971-8D2C-EF994752E89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7" name="Line 64">
                <a:extLst>
                  <a:ext uri="{FF2B5EF4-FFF2-40B4-BE49-F238E27FC236}">
                    <a16:creationId xmlns:a16="http://schemas.microsoft.com/office/drawing/2014/main" id="{BD3B7B4B-6B3A-4B79-A9ED-C6D55B35537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8" name="Line 65">
                <a:extLst>
                  <a:ext uri="{FF2B5EF4-FFF2-40B4-BE49-F238E27FC236}">
                    <a16:creationId xmlns:a16="http://schemas.microsoft.com/office/drawing/2014/main" id="{77349511-1795-4A13-BCDE-56E2FA09D29E}"/>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9" name="Line 66">
                <a:extLst>
                  <a:ext uri="{FF2B5EF4-FFF2-40B4-BE49-F238E27FC236}">
                    <a16:creationId xmlns:a16="http://schemas.microsoft.com/office/drawing/2014/main" id="{68747916-2685-411E-BC43-3C256CED9A6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0" name="Line 67">
                <a:extLst>
                  <a:ext uri="{FF2B5EF4-FFF2-40B4-BE49-F238E27FC236}">
                    <a16:creationId xmlns:a16="http://schemas.microsoft.com/office/drawing/2014/main" id="{BFCE8811-220E-47EB-9B50-B757A9C42EC3}"/>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sp>
        <p:nvSpPr>
          <p:cNvPr id="450" name="Text Box 190">
            <a:extLst>
              <a:ext uri="{FF2B5EF4-FFF2-40B4-BE49-F238E27FC236}">
                <a16:creationId xmlns:a16="http://schemas.microsoft.com/office/drawing/2014/main" id="{66B86E23-15A0-4FB0-901A-53F0775EE2F7}"/>
              </a:ext>
            </a:extLst>
          </p:cNvPr>
          <p:cNvSpPr txBox="1">
            <a:spLocks noChangeArrowheads="1"/>
          </p:cNvSpPr>
          <p:nvPr/>
        </p:nvSpPr>
        <p:spPr bwMode="auto">
          <a:xfrm>
            <a:off x="3705046" y="1666047"/>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nvGrpSpPr>
          <p:cNvPr id="451" name="Group 450">
            <a:extLst>
              <a:ext uri="{FF2B5EF4-FFF2-40B4-BE49-F238E27FC236}">
                <a16:creationId xmlns:a16="http://schemas.microsoft.com/office/drawing/2014/main" id="{5C5F689A-8E28-48F2-B689-8A6683D64E18}"/>
              </a:ext>
            </a:extLst>
          </p:cNvPr>
          <p:cNvGrpSpPr/>
          <p:nvPr/>
        </p:nvGrpSpPr>
        <p:grpSpPr>
          <a:xfrm>
            <a:off x="4450545" y="1126896"/>
            <a:ext cx="465614" cy="800637"/>
            <a:chOff x="5167489" y="1261701"/>
            <a:chExt cx="465614" cy="800637"/>
          </a:xfrm>
        </p:grpSpPr>
        <p:sp>
          <p:nvSpPr>
            <p:cNvPr id="551" name="Oval 550">
              <a:extLst>
                <a:ext uri="{FF2B5EF4-FFF2-40B4-BE49-F238E27FC236}">
                  <a16:creationId xmlns:a16="http://schemas.microsoft.com/office/drawing/2014/main" id="{E2930C01-4227-4E62-B2AD-EDA216C8FC1F}"/>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52" name="Line 331">
              <a:extLst>
                <a:ext uri="{FF2B5EF4-FFF2-40B4-BE49-F238E27FC236}">
                  <a16:creationId xmlns:a16="http://schemas.microsoft.com/office/drawing/2014/main" id="{652775BF-533D-40A9-999E-A98A6D959EE0}"/>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3" name="Line 332">
              <a:extLst>
                <a:ext uri="{FF2B5EF4-FFF2-40B4-BE49-F238E27FC236}">
                  <a16:creationId xmlns:a16="http://schemas.microsoft.com/office/drawing/2014/main" id="{0EF57515-41DE-47E9-A5AE-B96ACC5C04F9}"/>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4" name="Line 333">
              <a:extLst>
                <a:ext uri="{FF2B5EF4-FFF2-40B4-BE49-F238E27FC236}">
                  <a16:creationId xmlns:a16="http://schemas.microsoft.com/office/drawing/2014/main" id="{2867FC83-5438-4D60-97C9-E5902B0247B5}"/>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5" name="Line 334">
              <a:extLst>
                <a:ext uri="{FF2B5EF4-FFF2-40B4-BE49-F238E27FC236}">
                  <a16:creationId xmlns:a16="http://schemas.microsoft.com/office/drawing/2014/main" id="{600EC88A-91B1-4B58-BD06-8F79E1ADF943}"/>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6" name="Line 335">
              <a:extLst>
                <a:ext uri="{FF2B5EF4-FFF2-40B4-BE49-F238E27FC236}">
                  <a16:creationId xmlns:a16="http://schemas.microsoft.com/office/drawing/2014/main" id="{59ED47B3-2097-4E05-9FF7-D1166D666C85}"/>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7" name="Line 334">
              <a:extLst>
                <a:ext uri="{FF2B5EF4-FFF2-40B4-BE49-F238E27FC236}">
                  <a16:creationId xmlns:a16="http://schemas.microsoft.com/office/drawing/2014/main" id="{0E8E37CE-5D6A-4BC6-8445-B8BB0F5FC02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8" name="Text Box 190">
              <a:extLst>
                <a:ext uri="{FF2B5EF4-FFF2-40B4-BE49-F238E27FC236}">
                  <a16:creationId xmlns:a16="http://schemas.microsoft.com/office/drawing/2014/main" id="{4399ECB7-D299-4EF2-B70F-3CC598D81B64}"/>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sp>
        <p:nvSpPr>
          <p:cNvPr id="452" name="Text Box 190">
            <a:extLst>
              <a:ext uri="{FF2B5EF4-FFF2-40B4-BE49-F238E27FC236}">
                <a16:creationId xmlns:a16="http://schemas.microsoft.com/office/drawing/2014/main" id="{53BAFA0D-4C75-48C5-844A-1CB497C516F5}"/>
              </a:ext>
            </a:extLst>
          </p:cNvPr>
          <p:cNvSpPr txBox="1">
            <a:spLocks noChangeArrowheads="1"/>
          </p:cNvSpPr>
          <p:nvPr/>
        </p:nvSpPr>
        <p:spPr bwMode="auto">
          <a:xfrm>
            <a:off x="2979422" y="1670461"/>
            <a:ext cx="266420"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p</a:t>
            </a:r>
          </a:p>
        </p:txBody>
      </p:sp>
      <p:grpSp>
        <p:nvGrpSpPr>
          <p:cNvPr id="453" name="Group 452">
            <a:extLst>
              <a:ext uri="{FF2B5EF4-FFF2-40B4-BE49-F238E27FC236}">
                <a16:creationId xmlns:a16="http://schemas.microsoft.com/office/drawing/2014/main" id="{F9DDEBE5-977C-46FC-AE6E-7C0BB65E3F1F}"/>
              </a:ext>
            </a:extLst>
          </p:cNvPr>
          <p:cNvGrpSpPr/>
          <p:nvPr/>
        </p:nvGrpSpPr>
        <p:grpSpPr>
          <a:xfrm>
            <a:off x="4857262" y="1125410"/>
            <a:ext cx="465614" cy="800637"/>
            <a:chOff x="5167489" y="1261701"/>
            <a:chExt cx="465614" cy="800637"/>
          </a:xfrm>
        </p:grpSpPr>
        <p:sp>
          <p:nvSpPr>
            <p:cNvPr id="543" name="Oval 542">
              <a:extLst>
                <a:ext uri="{FF2B5EF4-FFF2-40B4-BE49-F238E27FC236}">
                  <a16:creationId xmlns:a16="http://schemas.microsoft.com/office/drawing/2014/main" id="{AACB479D-9A3F-4F18-8DF2-352FB17C42C8}"/>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44" name="Line 331">
              <a:extLst>
                <a:ext uri="{FF2B5EF4-FFF2-40B4-BE49-F238E27FC236}">
                  <a16:creationId xmlns:a16="http://schemas.microsoft.com/office/drawing/2014/main" id="{9CBEB9CC-3FD2-4DF4-8EAF-A80F9DAE8666}"/>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5" name="Line 332">
              <a:extLst>
                <a:ext uri="{FF2B5EF4-FFF2-40B4-BE49-F238E27FC236}">
                  <a16:creationId xmlns:a16="http://schemas.microsoft.com/office/drawing/2014/main" id="{D11B05C0-1280-47F1-87D5-2ED512CF567F}"/>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6" name="Line 333">
              <a:extLst>
                <a:ext uri="{FF2B5EF4-FFF2-40B4-BE49-F238E27FC236}">
                  <a16:creationId xmlns:a16="http://schemas.microsoft.com/office/drawing/2014/main" id="{9BB75510-0923-4D5B-8732-1A351032B650}"/>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7" name="Line 334">
              <a:extLst>
                <a:ext uri="{FF2B5EF4-FFF2-40B4-BE49-F238E27FC236}">
                  <a16:creationId xmlns:a16="http://schemas.microsoft.com/office/drawing/2014/main" id="{995C769F-478D-456E-A1BA-48F9D333CE76}"/>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8" name="Line 335">
              <a:extLst>
                <a:ext uri="{FF2B5EF4-FFF2-40B4-BE49-F238E27FC236}">
                  <a16:creationId xmlns:a16="http://schemas.microsoft.com/office/drawing/2014/main" id="{558B3EB3-E8F0-4BE4-B46B-7D44C4F0EDE7}"/>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9" name="Line 334">
              <a:extLst>
                <a:ext uri="{FF2B5EF4-FFF2-40B4-BE49-F238E27FC236}">
                  <a16:creationId xmlns:a16="http://schemas.microsoft.com/office/drawing/2014/main" id="{0422B713-601F-44F8-A2F1-F1FB5B7FF80C}"/>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0" name="Text Box 190">
              <a:extLst>
                <a:ext uri="{FF2B5EF4-FFF2-40B4-BE49-F238E27FC236}">
                  <a16:creationId xmlns:a16="http://schemas.microsoft.com/office/drawing/2014/main" id="{44ACDFA7-4D0A-4A52-9391-D696C85570AE}"/>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4" name="Group 453">
            <a:extLst>
              <a:ext uri="{FF2B5EF4-FFF2-40B4-BE49-F238E27FC236}">
                <a16:creationId xmlns:a16="http://schemas.microsoft.com/office/drawing/2014/main" id="{46D3E34C-A489-4156-8C0E-DB939ECE852C}"/>
              </a:ext>
            </a:extLst>
          </p:cNvPr>
          <p:cNvGrpSpPr/>
          <p:nvPr/>
        </p:nvGrpSpPr>
        <p:grpSpPr>
          <a:xfrm>
            <a:off x="1473010" y="2644364"/>
            <a:ext cx="1310425" cy="1067746"/>
            <a:chOff x="2756660" y="2482399"/>
            <a:chExt cx="1310425" cy="1067746"/>
          </a:xfrm>
        </p:grpSpPr>
        <p:sp>
          <p:nvSpPr>
            <p:cNvPr id="527" name="Rectangle 526">
              <a:extLst>
                <a:ext uri="{FF2B5EF4-FFF2-40B4-BE49-F238E27FC236}">
                  <a16:creationId xmlns:a16="http://schemas.microsoft.com/office/drawing/2014/main" id="{A8C7C4D4-CAF6-45D6-B3F5-91C1C826B30D}"/>
                </a:ext>
              </a:extLst>
            </p:cNvPr>
            <p:cNvSpPr>
              <a:spLocks noChangeArrowheads="1"/>
            </p:cNvSpPr>
            <p:nvPr/>
          </p:nvSpPr>
          <p:spPr bwMode="auto">
            <a:xfrm>
              <a:off x="3527335" y="2870804"/>
              <a:ext cx="539750" cy="358775"/>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28" name="Rectangle 527">
              <a:extLst>
                <a:ext uri="{FF2B5EF4-FFF2-40B4-BE49-F238E27FC236}">
                  <a16:creationId xmlns:a16="http://schemas.microsoft.com/office/drawing/2014/main" id="{44C1A82A-FA3D-4F80-AFA4-8C9D6C2A3289}"/>
                </a:ext>
              </a:extLst>
            </p:cNvPr>
            <p:cNvSpPr>
              <a:spLocks noChangeArrowheads="1"/>
            </p:cNvSpPr>
            <p:nvPr/>
          </p:nvSpPr>
          <p:spPr bwMode="auto">
            <a:xfrm>
              <a:off x="3544798" y="2888266"/>
              <a:ext cx="509588" cy="303212"/>
            </a:xfrm>
            <a:prstGeom prst="rect">
              <a:avLst/>
            </a:prstGeom>
            <a:solidFill>
              <a:schemeClr val="bg1"/>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29" name="Rectangle 528">
              <a:extLst>
                <a:ext uri="{FF2B5EF4-FFF2-40B4-BE49-F238E27FC236}">
                  <a16:creationId xmlns:a16="http://schemas.microsoft.com/office/drawing/2014/main" id="{E736A3B6-AF3C-4C67-B0C5-532606AE9D7E}"/>
                </a:ext>
              </a:extLst>
            </p:cNvPr>
            <p:cNvSpPr>
              <a:spLocks noChangeArrowheads="1"/>
            </p:cNvSpPr>
            <p:nvPr/>
          </p:nvSpPr>
          <p:spPr bwMode="auto">
            <a:xfrm>
              <a:off x="3565435" y="3221641"/>
              <a:ext cx="468313" cy="184150"/>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30" name="Text Box 190">
              <a:extLst>
                <a:ext uri="{FF2B5EF4-FFF2-40B4-BE49-F238E27FC236}">
                  <a16:creationId xmlns:a16="http://schemas.microsoft.com/office/drawing/2014/main" id="{46739E85-E96D-4AAE-B75C-B70A210420CB}"/>
                </a:ext>
              </a:extLst>
            </p:cNvPr>
            <p:cNvSpPr txBox="1">
              <a:spLocks noChangeArrowheads="1"/>
            </p:cNvSpPr>
            <p:nvPr/>
          </p:nvSpPr>
          <p:spPr bwMode="auto">
            <a:xfrm>
              <a:off x="3670412" y="2569127"/>
              <a:ext cx="253596" cy="276999"/>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sp>
          <p:nvSpPr>
            <p:cNvPr id="531" name="Cloud Callout 286">
              <a:extLst>
                <a:ext uri="{FF2B5EF4-FFF2-40B4-BE49-F238E27FC236}">
                  <a16:creationId xmlns:a16="http://schemas.microsoft.com/office/drawing/2014/main" id="{1E88E496-02A3-43A4-BB5F-0258A058DF17}"/>
                </a:ext>
              </a:extLst>
            </p:cNvPr>
            <p:cNvSpPr/>
            <p:nvPr/>
          </p:nvSpPr>
          <p:spPr>
            <a:xfrm>
              <a:off x="2756660" y="2482399"/>
              <a:ext cx="350286" cy="201711"/>
            </a:xfrm>
            <a:prstGeom prst="cloudCallout">
              <a:avLst>
                <a:gd name="adj1" fmla="val 49866"/>
                <a:gd name="adj2" fmla="val 107455"/>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532" name="Oval Callout 287">
              <a:extLst>
                <a:ext uri="{FF2B5EF4-FFF2-40B4-BE49-F238E27FC236}">
                  <a16:creationId xmlns:a16="http://schemas.microsoft.com/office/drawing/2014/main" id="{3BD46844-E178-4E02-90B2-8FD93CAFC844}"/>
                </a:ext>
              </a:extLst>
            </p:cNvPr>
            <p:cNvSpPr/>
            <p:nvPr/>
          </p:nvSpPr>
          <p:spPr>
            <a:xfrm>
              <a:off x="3342767" y="2541443"/>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533" name="Picture 532">
              <a:extLst>
                <a:ext uri="{FF2B5EF4-FFF2-40B4-BE49-F238E27FC236}">
                  <a16:creationId xmlns:a16="http://schemas.microsoft.com/office/drawing/2014/main" id="{88B50480-9CF9-4E16-A95B-528BDB11BD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971" t="74994" r="23959" b="9074"/>
            <a:stretch/>
          </p:blipFill>
          <p:spPr bwMode="auto">
            <a:xfrm>
              <a:off x="3559900" y="2942207"/>
              <a:ext cx="475815" cy="193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34" name="Group 533">
              <a:extLst>
                <a:ext uri="{FF2B5EF4-FFF2-40B4-BE49-F238E27FC236}">
                  <a16:creationId xmlns:a16="http://schemas.microsoft.com/office/drawing/2014/main" id="{0C52B8E9-4851-4266-9227-3962C29F84C4}"/>
                </a:ext>
              </a:extLst>
            </p:cNvPr>
            <p:cNvGrpSpPr/>
            <p:nvPr/>
          </p:nvGrpSpPr>
          <p:grpSpPr>
            <a:xfrm>
              <a:off x="3146516" y="2736016"/>
              <a:ext cx="406220" cy="814129"/>
              <a:chOff x="4841166" y="2740902"/>
              <a:chExt cx="406220" cy="814129"/>
            </a:xfrm>
          </p:grpSpPr>
          <p:grpSp>
            <p:nvGrpSpPr>
              <p:cNvPr id="535" name="Group 534">
                <a:extLst>
                  <a:ext uri="{FF2B5EF4-FFF2-40B4-BE49-F238E27FC236}">
                    <a16:creationId xmlns:a16="http://schemas.microsoft.com/office/drawing/2014/main" id="{12A68599-39CB-4A8E-B250-B7DC45119C91}"/>
                  </a:ext>
                </a:extLst>
              </p:cNvPr>
              <p:cNvGrpSpPr/>
              <p:nvPr/>
            </p:nvGrpSpPr>
            <p:grpSpPr>
              <a:xfrm>
                <a:off x="4841166" y="2740902"/>
                <a:ext cx="199224" cy="650337"/>
                <a:chOff x="5366210" y="527752"/>
                <a:chExt cx="199224" cy="650337"/>
              </a:xfrm>
            </p:grpSpPr>
            <p:sp>
              <p:nvSpPr>
                <p:cNvPr id="537" name="Oval 536">
                  <a:extLst>
                    <a:ext uri="{FF2B5EF4-FFF2-40B4-BE49-F238E27FC236}">
                      <a16:creationId xmlns:a16="http://schemas.microsoft.com/office/drawing/2014/main" id="{BF152D1D-62BB-4BB1-83E1-B4E5E4365FD3}"/>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38" name="Line 404">
                  <a:extLst>
                    <a:ext uri="{FF2B5EF4-FFF2-40B4-BE49-F238E27FC236}">
                      <a16:creationId xmlns:a16="http://schemas.microsoft.com/office/drawing/2014/main" id="{79D56ECE-64C3-48AA-BB88-BFE2F56D7244}"/>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39" name="Line 405">
                  <a:extLst>
                    <a:ext uri="{FF2B5EF4-FFF2-40B4-BE49-F238E27FC236}">
                      <a16:creationId xmlns:a16="http://schemas.microsoft.com/office/drawing/2014/main" id="{ADEF871B-33E2-46DF-B9A4-54D26F945CAF}"/>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0" name="Line 406">
                  <a:extLst>
                    <a:ext uri="{FF2B5EF4-FFF2-40B4-BE49-F238E27FC236}">
                      <a16:creationId xmlns:a16="http://schemas.microsoft.com/office/drawing/2014/main" id="{A5DB9623-1394-44D8-A921-914C2D6F8C8F}"/>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1" name="Line 407">
                  <a:extLst>
                    <a:ext uri="{FF2B5EF4-FFF2-40B4-BE49-F238E27FC236}">
                      <a16:creationId xmlns:a16="http://schemas.microsoft.com/office/drawing/2014/main" id="{96A6E0C5-7074-4157-9375-985F11B32810}"/>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2" name="Line 408">
                  <a:extLst>
                    <a:ext uri="{FF2B5EF4-FFF2-40B4-BE49-F238E27FC236}">
                      <a16:creationId xmlns:a16="http://schemas.microsoft.com/office/drawing/2014/main" id="{70E85571-36DD-439A-B4BC-21DAF3456878}"/>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536" name="Text Box 190">
                <a:extLst>
                  <a:ext uri="{FF2B5EF4-FFF2-40B4-BE49-F238E27FC236}">
                    <a16:creationId xmlns:a16="http://schemas.microsoft.com/office/drawing/2014/main" id="{3A52C6D0-1345-4EB1-A969-BF87946669BE}"/>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grpSp>
        <p:nvGrpSpPr>
          <p:cNvPr id="455" name="Group 454">
            <a:extLst>
              <a:ext uri="{FF2B5EF4-FFF2-40B4-BE49-F238E27FC236}">
                <a16:creationId xmlns:a16="http://schemas.microsoft.com/office/drawing/2014/main" id="{864E43F7-524F-46FD-830D-414861E718EC}"/>
              </a:ext>
            </a:extLst>
          </p:cNvPr>
          <p:cNvGrpSpPr/>
          <p:nvPr/>
        </p:nvGrpSpPr>
        <p:grpSpPr>
          <a:xfrm>
            <a:off x="4452433" y="2900846"/>
            <a:ext cx="465614" cy="800637"/>
            <a:chOff x="5167489" y="1261701"/>
            <a:chExt cx="465614" cy="800637"/>
          </a:xfrm>
        </p:grpSpPr>
        <p:sp>
          <p:nvSpPr>
            <p:cNvPr id="519" name="Oval 518">
              <a:extLst>
                <a:ext uri="{FF2B5EF4-FFF2-40B4-BE49-F238E27FC236}">
                  <a16:creationId xmlns:a16="http://schemas.microsoft.com/office/drawing/2014/main" id="{D137BF33-A63F-4A5C-85FE-015B9B9E7CBE}"/>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20" name="Line 331">
              <a:extLst>
                <a:ext uri="{FF2B5EF4-FFF2-40B4-BE49-F238E27FC236}">
                  <a16:creationId xmlns:a16="http://schemas.microsoft.com/office/drawing/2014/main" id="{137ED4C3-3C38-4DA7-BF3C-6FE21AEB9799}"/>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1" name="Line 332">
              <a:extLst>
                <a:ext uri="{FF2B5EF4-FFF2-40B4-BE49-F238E27FC236}">
                  <a16:creationId xmlns:a16="http://schemas.microsoft.com/office/drawing/2014/main" id="{0F8BAFD2-06B7-4BAD-8103-1EAD406BF90A}"/>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2" name="Line 333">
              <a:extLst>
                <a:ext uri="{FF2B5EF4-FFF2-40B4-BE49-F238E27FC236}">
                  <a16:creationId xmlns:a16="http://schemas.microsoft.com/office/drawing/2014/main" id="{727B3571-36E4-46E9-9C53-4AF7089FABFB}"/>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3" name="Line 334">
              <a:extLst>
                <a:ext uri="{FF2B5EF4-FFF2-40B4-BE49-F238E27FC236}">
                  <a16:creationId xmlns:a16="http://schemas.microsoft.com/office/drawing/2014/main" id="{CCC1818D-79A4-4565-BED1-76473AE4601A}"/>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4" name="Line 335">
              <a:extLst>
                <a:ext uri="{FF2B5EF4-FFF2-40B4-BE49-F238E27FC236}">
                  <a16:creationId xmlns:a16="http://schemas.microsoft.com/office/drawing/2014/main" id="{8249C8EE-012B-446D-A46B-3E85841BFE30}"/>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5" name="Line 334">
              <a:extLst>
                <a:ext uri="{FF2B5EF4-FFF2-40B4-BE49-F238E27FC236}">
                  <a16:creationId xmlns:a16="http://schemas.microsoft.com/office/drawing/2014/main" id="{B1E14AD4-76A8-4F79-AF35-5572E07F6543}"/>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6" name="Text Box 190">
              <a:extLst>
                <a:ext uri="{FF2B5EF4-FFF2-40B4-BE49-F238E27FC236}">
                  <a16:creationId xmlns:a16="http://schemas.microsoft.com/office/drawing/2014/main" id="{E6DDAA1E-B155-4015-9AF8-45901361528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6" name="Group 455">
            <a:extLst>
              <a:ext uri="{FF2B5EF4-FFF2-40B4-BE49-F238E27FC236}">
                <a16:creationId xmlns:a16="http://schemas.microsoft.com/office/drawing/2014/main" id="{866469DB-F235-48FB-AC88-71E33C7B7553}"/>
              </a:ext>
            </a:extLst>
          </p:cNvPr>
          <p:cNvGrpSpPr/>
          <p:nvPr/>
        </p:nvGrpSpPr>
        <p:grpSpPr>
          <a:xfrm>
            <a:off x="4859150" y="2899360"/>
            <a:ext cx="465614" cy="800637"/>
            <a:chOff x="5167489" y="1261701"/>
            <a:chExt cx="465614" cy="800637"/>
          </a:xfrm>
        </p:grpSpPr>
        <p:sp>
          <p:nvSpPr>
            <p:cNvPr id="511" name="Oval 510">
              <a:extLst>
                <a:ext uri="{FF2B5EF4-FFF2-40B4-BE49-F238E27FC236}">
                  <a16:creationId xmlns:a16="http://schemas.microsoft.com/office/drawing/2014/main" id="{CA6E26D2-B91F-4E35-9A40-973DF005E235}"/>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12" name="Line 331">
              <a:extLst>
                <a:ext uri="{FF2B5EF4-FFF2-40B4-BE49-F238E27FC236}">
                  <a16:creationId xmlns:a16="http://schemas.microsoft.com/office/drawing/2014/main" id="{B5180BE5-E6B5-4CBB-B312-ACF641B9302B}"/>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3" name="Line 332">
              <a:extLst>
                <a:ext uri="{FF2B5EF4-FFF2-40B4-BE49-F238E27FC236}">
                  <a16:creationId xmlns:a16="http://schemas.microsoft.com/office/drawing/2014/main" id="{8291148E-6C86-41E2-AA5D-A3BE03E62496}"/>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4" name="Line 333">
              <a:extLst>
                <a:ext uri="{FF2B5EF4-FFF2-40B4-BE49-F238E27FC236}">
                  <a16:creationId xmlns:a16="http://schemas.microsoft.com/office/drawing/2014/main" id="{0E8570C3-89F5-40C8-AD30-F8D492A82693}"/>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5" name="Line 334">
              <a:extLst>
                <a:ext uri="{FF2B5EF4-FFF2-40B4-BE49-F238E27FC236}">
                  <a16:creationId xmlns:a16="http://schemas.microsoft.com/office/drawing/2014/main" id="{9D71C7C7-323B-429E-8BAC-C69D2F6D5D12}"/>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6" name="Line 335">
              <a:extLst>
                <a:ext uri="{FF2B5EF4-FFF2-40B4-BE49-F238E27FC236}">
                  <a16:creationId xmlns:a16="http://schemas.microsoft.com/office/drawing/2014/main" id="{3BB79F3A-F0FB-4B1F-BC68-5173900F0FC9}"/>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7" name="Line 334">
              <a:extLst>
                <a:ext uri="{FF2B5EF4-FFF2-40B4-BE49-F238E27FC236}">
                  <a16:creationId xmlns:a16="http://schemas.microsoft.com/office/drawing/2014/main" id="{03D81798-B805-4979-9BBE-583D74D89832}"/>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8" name="Text Box 190">
              <a:extLst>
                <a:ext uri="{FF2B5EF4-FFF2-40B4-BE49-F238E27FC236}">
                  <a16:creationId xmlns:a16="http://schemas.microsoft.com/office/drawing/2014/main" id="{83BABB15-381A-4737-8F06-FAE918B73BD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7" name="Group 456">
            <a:extLst>
              <a:ext uri="{FF2B5EF4-FFF2-40B4-BE49-F238E27FC236}">
                <a16:creationId xmlns:a16="http://schemas.microsoft.com/office/drawing/2014/main" id="{CC828AC2-C420-4163-8103-96F13C4FDA64}"/>
              </a:ext>
            </a:extLst>
          </p:cNvPr>
          <p:cNvGrpSpPr/>
          <p:nvPr/>
        </p:nvGrpSpPr>
        <p:grpSpPr>
          <a:xfrm>
            <a:off x="3638528" y="4552167"/>
            <a:ext cx="406220" cy="814129"/>
            <a:chOff x="4841166" y="2740902"/>
            <a:chExt cx="406220" cy="814129"/>
          </a:xfrm>
        </p:grpSpPr>
        <p:grpSp>
          <p:nvGrpSpPr>
            <p:cNvPr id="503" name="Group 502">
              <a:extLst>
                <a:ext uri="{FF2B5EF4-FFF2-40B4-BE49-F238E27FC236}">
                  <a16:creationId xmlns:a16="http://schemas.microsoft.com/office/drawing/2014/main" id="{5F1E8CE4-8FDB-41F7-8EFF-6A906DC0E4CD}"/>
                </a:ext>
              </a:extLst>
            </p:cNvPr>
            <p:cNvGrpSpPr/>
            <p:nvPr/>
          </p:nvGrpSpPr>
          <p:grpSpPr>
            <a:xfrm>
              <a:off x="4841166" y="2740902"/>
              <a:ext cx="199224" cy="650337"/>
              <a:chOff x="5366210" y="527752"/>
              <a:chExt cx="199224" cy="650337"/>
            </a:xfrm>
          </p:grpSpPr>
          <p:sp>
            <p:nvSpPr>
              <p:cNvPr id="505" name="Oval 504">
                <a:extLst>
                  <a:ext uri="{FF2B5EF4-FFF2-40B4-BE49-F238E27FC236}">
                    <a16:creationId xmlns:a16="http://schemas.microsoft.com/office/drawing/2014/main" id="{AFCC3C37-9E7A-4F5C-89AB-3407963650D8}"/>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06" name="Line 404">
                <a:extLst>
                  <a:ext uri="{FF2B5EF4-FFF2-40B4-BE49-F238E27FC236}">
                    <a16:creationId xmlns:a16="http://schemas.microsoft.com/office/drawing/2014/main" id="{7FD2983B-928F-48B5-AD53-07E29189FF6D}"/>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7" name="Line 405">
                <a:extLst>
                  <a:ext uri="{FF2B5EF4-FFF2-40B4-BE49-F238E27FC236}">
                    <a16:creationId xmlns:a16="http://schemas.microsoft.com/office/drawing/2014/main" id="{F0E3BEDF-A2B1-4BDC-B6B5-CEE2073805F4}"/>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8" name="Line 406">
                <a:extLst>
                  <a:ext uri="{FF2B5EF4-FFF2-40B4-BE49-F238E27FC236}">
                    <a16:creationId xmlns:a16="http://schemas.microsoft.com/office/drawing/2014/main" id="{B620EC07-279F-43A7-BE3B-E0E5D2DB6C90}"/>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9" name="Line 407">
                <a:extLst>
                  <a:ext uri="{FF2B5EF4-FFF2-40B4-BE49-F238E27FC236}">
                    <a16:creationId xmlns:a16="http://schemas.microsoft.com/office/drawing/2014/main" id="{F62A465B-46BE-40A1-A6B7-9D3BEEA5C960}"/>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0" name="Line 408">
                <a:extLst>
                  <a:ext uri="{FF2B5EF4-FFF2-40B4-BE49-F238E27FC236}">
                    <a16:creationId xmlns:a16="http://schemas.microsoft.com/office/drawing/2014/main" id="{5CA53686-4282-4167-988A-4D4B0CFEE259}"/>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504" name="Text Box 190">
              <a:extLst>
                <a:ext uri="{FF2B5EF4-FFF2-40B4-BE49-F238E27FC236}">
                  <a16:creationId xmlns:a16="http://schemas.microsoft.com/office/drawing/2014/main" id="{A460A250-0A97-4045-9FEA-5ECE0794EAD8}"/>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nvGrpSpPr>
          <p:cNvPr id="458" name="Group 457">
            <a:extLst>
              <a:ext uri="{FF2B5EF4-FFF2-40B4-BE49-F238E27FC236}">
                <a16:creationId xmlns:a16="http://schemas.microsoft.com/office/drawing/2014/main" id="{AB426B5B-182C-48E6-AB3D-4FA2932716C3}"/>
              </a:ext>
            </a:extLst>
          </p:cNvPr>
          <p:cNvGrpSpPr/>
          <p:nvPr/>
        </p:nvGrpSpPr>
        <p:grpSpPr>
          <a:xfrm>
            <a:off x="2941859" y="4539336"/>
            <a:ext cx="465614" cy="800637"/>
            <a:chOff x="5167489" y="1261701"/>
            <a:chExt cx="465614" cy="800637"/>
          </a:xfrm>
        </p:grpSpPr>
        <p:sp>
          <p:nvSpPr>
            <p:cNvPr id="495" name="Oval 494">
              <a:extLst>
                <a:ext uri="{FF2B5EF4-FFF2-40B4-BE49-F238E27FC236}">
                  <a16:creationId xmlns:a16="http://schemas.microsoft.com/office/drawing/2014/main" id="{9F5D960F-09EB-484A-9AD8-793896223188}"/>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96" name="Line 331">
              <a:extLst>
                <a:ext uri="{FF2B5EF4-FFF2-40B4-BE49-F238E27FC236}">
                  <a16:creationId xmlns:a16="http://schemas.microsoft.com/office/drawing/2014/main" id="{D0E8AFFF-2A20-4EF2-9C13-DE3246232EDA}"/>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7" name="Line 332">
              <a:extLst>
                <a:ext uri="{FF2B5EF4-FFF2-40B4-BE49-F238E27FC236}">
                  <a16:creationId xmlns:a16="http://schemas.microsoft.com/office/drawing/2014/main" id="{D6F3D32F-8DC7-4926-A56F-B5CBF5B89522}"/>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8" name="Line 333">
              <a:extLst>
                <a:ext uri="{FF2B5EF4-FFF2-40B4-BE49-F238E27FC236}">
                  <a16:creationId xmlns:a16="http://schemas.microsoft.com/office/drawing/2014/main" id="{A9DDE012-BE62-4BDB-BE0D-184E58451E31}"/>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9" name="Line 334">
              <a:extLst>
                <a:ext uri="{FF2B5EF4-FFF2-40B4-BE49-F238E27FC236}">
                  <a16:creationId xmlns:a16="http://schemas.microsoft.com/office/drawing/2014/main" id="{674AB522-3488-4632-897D-0403037C0C27}"/>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0" name="Line 335">
              <a:extLst>
                <a:ext uri="{FF2B5EF4-FFF2-40B4-BE49-F238E27FC236}">
                  <a16:creationId xmlns:a16="http://schemas.microsoft.com/office/drawing/2014/main" id="{704C8D22-3740-4B7F-B118-2D07C485C294}"/>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1" name="Line 334">
              <a:extLst>
                <a:ext uri="{FF2B5EF4-FFF2-40B4-BE49-F238E27FC236}">
                  <a16:creationId xmlns:a16="http://schemas.microsoft.com/office/drawing/2014/main" id="{4F4A03B8-F312-4685-AE06-8FB9F1A961F4}"/>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2" name="Text Box 190">
              <a:extLst>
                <a:ext uri="{FF2B5EF4-FFF2-40B4-BE49-F238E27FC236}">
                  <a16:creationId xmlns:a16="http://schemas.microsoft.com/office/drawing/2014/main" id="{26103593-B2B4-46EF-AC25-D2D64B9A73B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9" name="Group 458">
            <a:extLst>
              <a:ext uri="{FF2B5EF4-FFF2-40B4-BE49-F238E27FC236}">
                <a16:creationId xmlns:a16="http://schemas.microsoft.com/office/drawing/2014/main" id="{962CCE6B-03AB-4B9D-A1FE-60A5F87EB39D}"/>
              </a:ext>
            </a:extLst>
          </p:cNvPr>
          <p:cNvGrpSpPr/>
          <p:nvPr/>
        </p:nvGrpSpPr>
        <p:grpSpPr>
          <a:xfrm>
            <a:off x="3246145" y="4367474"/>
            <a:ext cx="465614" cy="800637"/>
            <a:chOff x="5167489" y="1261701"/>
            <a:chExt cx="465614" cy="800637"/>
          </a:xfrm>
        </p:grpSpPr>
        <p:sp>
          <p:nvSpPr>
            <p:cNvPr id="487" name="Oval 486">
              <a:extLst>
                <a:ext uri="{FF2B5EF4-FFF2-40B4-BE49-F238E27FC236}">
                  <a16:creationId xmlns:a16="http://schemas.microsoft.com/office/drawing/2014/main" id="{A2C50E93-E7F2-458E-B93A-6D24F686532E}"/>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88" name="Line 331">
              <a:extLst>
                <a:ext uri="{FF2B5EF4-FFF2-40B4-BE49-F238E27FC236}">
                  <a16:creationId xmlns:a16="http://schemas.microsoft.com/office/drawing/2014/main" id="{D7D48714-652C-41E3-B8FB-FD6706137F90}"/>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9" name="Line 332">
              <a:extLst>
                <a:ext uri="{FF2B5EF4-FFF2-40B4-BE49-F238E27FC236}">
                  <a16:creationId xmlns:a16="http://schemas.microsoft.com/office/drawing/2014/main" id="{DC9018CD-36F6-42A9-AC47-94E188CF2F6E}"/>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0" name="Line 333">
              <a:extLst>
                <a:ext uri="{FF2B5EF4-FFF2-40B4-BE49-F238E27FC236}">
                  <a16:creationId xmlns:a16="http://schemas.microsoft.com/office/drawing/2014/main" id="{AE7B94C0-B6AA-418E-B084-9C065EA06892}"/>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1" name="Line 334">
              <a:extLst>
                <a:ext uri="{FF2B5EF4-FFF2-40B4-BE49-F238E27FC236}">
                  <a16:creationId xmlns:a16="http://schemas.microsoft.com/office/drawing/2014/main" id="{9EFD8073-F1FE-4DA6-9562-DAAE8A291CE0}"/>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2" name="Line 335">
              <a:extLst>
                <a:ext uri="{FF2B5EF4-FFF2-40B4-BE49-F238E27FC236}">
                  <a16:creationId xmlns:a16="http://schemas.microsoft.com/office/drawing/2014/main" id="{9B7D9951-B891-47C6-BB5B-EB44D9AFB992}"/>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3" name="Line 334">
              <a:extLst>
                <a:ext uri="{FF2B5EF4-FFF2-40B4-BE49-F238E27FC236}">
                  <a16:creationId xmlns:a16="http://schemas.microsoft.com/office/drawing/2014/main" id="{311C9C4B-3BCD-44D1-9460-15392898828A}"/>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4" name="Text Box 190">
              <a:extLst>
                <a:ext uri="{FF2B5EF4-FFF2-40B4-BE49-F238E27FC236}">
                  <a16:creationId xmlns:a16="http://schemas.microsoft.com/office/drawing/2014/main" id="{DF24C0AC-C542-443D-8C57-AEF8FCF57AF7}"/>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60" name="Group 459">
            <a:extLst>
              <a:ext uri="{FF2B5EF4-FFF2-40B4-BE49-F238E27FC236}">
                <a16:creationId xmlns:a16="http://schemas.microsoft.com/office/drawing/2014/main" id="{B0B5E56E-2E9C-49FF-9F28-8B121D8417F8}"/>
              </a:ext>
            </a:extLst>
          </p:cNvPr>
          <p:cNvGrpSpPr/>
          <p:nvPr/>
        </p:nvGrpSpPr>
        <p:grpSpPr>
          <a:xfrm>
            <a:off x="2596280" y="5806465"/>
            <a:ext cx="406220" cy="814129"/>
            <a:chOff x="4841166" y="2740902"/>
            <a:chExt cx="406220" cy="814129"/>
          </a:xfrm>
        </p:grpSpPr>
        <p:grpSp>
          <p:nvGrpSpPr>
            <p:cNvPr id="479" name="Group 478">
              <a:extLst>
                <a:ext uri="{FF2B5EF4-FFF2-40B4-BE49-F238E27FC236}">
                  <a16:creationId xmlns:a16="http://schemas.microsoft.com/office/drawing/2014/main" id="{C4F9B3D4-28FB-4F00-90EC-AEAC3EE27FC4}"/>
                </a:ext>
              </a:extLst>
            </p:cNvPr>
            <p:cNvGrpSpPr/>
            <p:nvPr/>
          </p:nvGrpSpPr>
          <p:grpSpPr>
            <a:xfrm>
              <a:off x="4841166" y="2740902"/>
              <a:ext cx="199224" cy="650337"/>
              <a:chOff x="5366210" y="527752"/>
              <a:chExt cx="199224" cy="650337"/>
            </a:xfrm>
          </p:grpSpPr>
          <p:sp>
            <p:nvSpPr>
              <p:cNvPr id="481" name="Oval 480">
                <a:extLst>
                  <a:ext uri="{FF2B5EF4-FFF2-40B4-BE49-F238E27FC236}">
                    <a16:creationId xmlns:a16="http://schemas.microsoft.com/office/drawing/2014/main" id="{144F7CBB-3AB6-473A-8242-C339C12F7F9C}"/>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82" name="Line 404">
                <a:extLst>
                  <a:ext uri="{FF2B5EF4-FFF2-40B4-BE49-F238E27FC236}">
                    <a16:creationId xmlns:a16="http://schemas.microsoft.com/office/drawing/2014/main" id="{4F832C9F-75C9-4982-AE28-B7CD665402CC}"/>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3" name="Line 405">
                <a:extLst>
                  <a:ext uri="{FF2B5EF4-FFF2-40B4-BE49-F238E27FC236}">
                    <a16:creationId xmlns:a16="http://schemas.microsoft.com/office/drawing/2014/main" id="{7F1FE60B-8BEE-47B4-9519-42769A8E43F6}"/>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4" name="Line 406">
                <a:extLst>
                  <a:ext uri="{FF2B5EF4-FFF2-40B4-BE49-F238E27FC236}">
                    <a16:creationId xmlns:a16="http://schemas.microsoft.com/office/drawing/2014/main" id="{504483A2-CFA4-408F-8888-08A76A9989C8}"/>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5" name="Line 407">
                <a:extLst>
                  <a:ext uri="{FF2B5EF4-FFF2-40B4-BE49-F238E27FC236}">
                    <a16:creationId xmlns:a16="http://schemas.microsoft.com/office/drawing/2014/main" id="{FCF4E85F-9A83-45CA-8A3D-CBB747BB02B9}"/>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6" name="Line 408">
                <a:extLst>
                  <a:ext uri="{FF2B5EF4-FFF2-40B4-BE49-F238E27FC236}">
                    <a16:creationId xmlns:a16="http://schemas.microsoft.com/office/drawing/2014/main" id="{FECA628D-3881-4575-9344-8CD03C1AE9F5}"/>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80" name="Text Box 190">
              <a:extLst>
                <a:ext uri="{FF2B5EF4-FFF2-40B4-BE49-F238E27FC236}">
                  <a16:creationId xmlns:a16="http://schemas.microsoft.com/office/drawing/2014/main" id="{CB36AD15-E398-4EF3-9BE2-03763A4A9109}"/>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nvGrpSpPr>
          <p:cNvPr id="461" name="Group 460">
            <a:extLst>
              <a:ext uri="{FF2B5EF4-FFF2-40B4-BE49-F238E27FC236}">
                <a16:creationId xmlns:a16="http://schemas.microsoft.com/office/drawing/2014/main" id="{A339B16E-2A23-46EA-8C4F-968E5E5107B2}"/>
              </a:ext>
            </a:extLst>
          </p:cNvPr>
          <p:cNvGrpSpPr/>
          <p:nvPr/>
        </p:nvGrpSpPr>
        <p:grpSpPr>
          <a:xfrm>
            <a:off x="3040014" y="6109386"/>
            <a:ext cx="465614" cy="800637"/>
            <a:chOff x="5167489" y="1261701"/>
            <a:chExt cx="465614" cy="800637"/>
          </a:xfrm>
        </p:grpSpPr>
        <p:sp>
          <p:nvSpPr>
            <p:cNvPr id="471" name="Oval 470">
              <a:extLst>
                <a:ext uri="{FF2B5EF4-FFF2-40B4-BE49-F238E27FC236}">
                  <a16:creationId xmlns:a16="http://schemas.microsoft.com/office/drawing/2014/main" id="{73AA17A7-9C01-411F-9144-ABC81BB2A98A}"/>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72" name="Line 331">
              <a:extLst>
                <a:ext uri="{FF2B5EF4-FFF2-40B4-BE49-F238E27FC236}">
                  <a16:creationId xmlns:a16="http://schemas.microsoft.com/office/drawing/2014/main" id="{06EA87A1-9192-405F-94D9-FF57D1823818}"/>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3" name="Line 332">
              <a:extLst>
                <a:ext uri="{FF2B5EF4-FFF2-40B4-BE49-F238E27FC236}">
                  <a16:creationId xmlns:a16="http://schemas.microsoft.com/office/drawing/2014/main" id="{E2B9FEFF-8A01-49D7-A814-471DFAA38346}"/>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4" name="Line 333">
              <a:extLst>
                <a:ext uri="{FF2B5EF4-FFF2-40B4-BE49-F238E27FC236}">
                  <a16:creationId xmlns:a16="http://schemas.microsoft.com/office/drawing/2014/main" id="{ADC49E6F-ADEF-401C-9484-60225CCD2112}"/>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5" name="Line 334">
              <a:extLst>
                <a:ext uri="{FF2B5EF4-FFF2-40B4-BE49-F238E27FC236}">
                  <a16:creationId xmlns:a16="http://schemas.microsoft.com/office/drawing/2014/main" id="{CC7799B0-A83B-4E10-B6D8-0AF267EEAEE8}"/>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6" name="Line 335">
              <a:extLst>
                <a:ext uri="{FF2B5EF4-FFF2-40B4-BE49-F238E27FC236}">
                  <a16:creationId xmlns:a16="http://schemas.microsoft.com/office/drawing/2014/main" id="{5A349BF8-12D0-44A7-83A3-5CEC86FEA415}"/>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7" name="Line 334">
              <a:extLst>
                <a:ext uri="{FF2B5EF4-FFF2-40B4-BE49-F238E27FC236}">
                  <a16:creationId xmlns:a16="http://schemas.microsoft.com/office/drawing/2014/main" id="{9A0C9F85-6BC3-4AF3-BA14-0157369988B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8" name="Text Box 190">
              <a:extLst>
                <a:ext uri="{FF2B5EF4-FFF2-40B4-BE49-F238E27FC236}">
                  <a16:creationId xmlns:a16="http://schemas.microsoft.com/office/drawing/2014/main" id="{8205242D-BCC8-46BF-83BB-1515016BEAD9}"/>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62" name="Group 461">
            <a:extLst>
              <a:ext uri="{FF2B5EF4-FFF2-40B4-BE49-F238E27FC236}">
                <a16:creationId xmlns:a16="http://schemas.microsoft.com/office/drawing/2014/main" id="{59D86F40-F950-4A94-B8F4-77AAD8A0C358}"/>
              </a:ext>
            </a:extLst>
          </p:cNvPr>
          <p:cNvGrpSpPr/>
          <p:nvPr/>
        </p:nvGrpSpPr>
        <p:grpSpPr>
          <a:xfrm>
            <a:off x="3555156" y="5830899"/>
            <a:ext cx="465614" cy="800637"/>
            <a:chOff x="5167489" y="1261701"/>
            <a:chExt cx="465614" cy="800637"/>
          </a:xfrm>
        </p:grpSpPr>
        <p:sp>
          <p:nvSpPr>
            <p:cNvPr id="463" name="Oval 462">
              <a:extLst>
                <a:ext uri="{FF2B5EF4-FFF2-40B4-BE49-F238E27FC236}">
                  <a16:creationId xmlns:a16="http://schemas.microsoft.com/office/drawing/2014/main" id="{7BE1D88B-7F54-4659-8FAB-5BC485002105}"/>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64" name="Line 331">
              <a:extLst>
                <a:ext uri="{FF2B5EF4-FFF2-40B4-BE49-F238E27FC236}">
                  <a16:creationId xmlns:a16="http://schemas.microsoft.com/office/drawing/2014/main" id="{E693FF33-9729-4BFB-A3BE-9BBA6912C0D1}"/>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5" name="Line 332">
              <a:extLst>
                <a:ext uri="{FF2B5EF4-FFF2-40B4-BE49-F238E27FC236}">
                  <a16:creationId xmlns:a16="http://schemas.microsoft.com/office/drawing/2014/main" id="{482CE9B0-D013-4C8F-A49C-7978F83DEBE9}"/>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6" name="Line 333">
              <a:extLst>
                <a:ext uri="{FF2B5EF4-FFF2-40B4-BE49-F238E27FC236}">
                  <a16:creationId xmlns:a16="http://schemas.microsoft.com/office/drawing/2014/main" id="{7D4DF5EA-BD28-48D6-A639-691EFFD59B70}"/>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7" name="Line 334">
              <a:extLst>
                <a:ext uri="{FF2B5EF4-FFF2-40B4-BE49-F238E27FC236}">
                  <a16:creationId xmlns:a16="http://schemas.microsoft.com/office/drawing/2014/main" id="{6F898750-FCB5-44E3-B3A9-D7F172DF8613}"/>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8" name="Line 335">
              <a:extLst>
                <a:ext uri="{FF2B5EF4-FFF2-40B4-BE49-F238E27FC236}">
                  <a16:creationId xmlns:a16="http://schemas.microsoft.com/office/drawing/2014/main" id="{2AF1A434-F91D-4A27-A1F8-695C7BB21236}"/>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9" name="Line 334">
              <a:extLst>
                <a:ext uri="{FF2B5EF4-FFF2-40B4-BE49-F238E27FC236}">
                  <a16:creationId xmlns:a16="http://schemas.microsoft.com/office/drawing/2014/main" id="{FBFCBCED-3646-477B-B5ED-BD5D999964E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0" name="Text Box 190">
              <a:extLst>
                <a:ext uri="{FF2B5EF4-FFF2-40B4-BE49-F238E27FC236}">
                  <a16:creationId xmlns:a16="http://schemas.microsoft.com/office/drawing/2014/main" id="{4C219759-91F0-4422-9A43-7A825D7C62AA}"/>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sp>
        <p:nvSpPr>
          <p:cNvPr id="427" name="TextBox 426">
            <a:extLst>
              <a:ext uri="{FF2B5EF4-FFF2-40B4-BE49-F238E27FC236}">
                <a16:creationId xmlns:a16="http://schemas.microsoft.com/office/drawing/2014/main" id="{8AF64001-272E-4DC3-A840-C6C0937FDFBB}"/>
              </a:ext>
            </a:extLst>
          </p:cNvPr>
          <p:cNvSpPr txBox="1"/>
          <p:nvPr/>
        </p:nvSpPr>
        <p:spPr>
          <a:xfrm>
            <a:off x="6009707" y="3998294"/>
            <a:ext cx="3724740" cy="430887"/>
          </a:xfrm>
          <a:prstGeom prst="rect">
            <a:avLst/>
          </a:prstGeom>
          <a:solidFill>
            <a:schemeClr val="bg1"/>
          </a:solidFill>
          <a:ln w="38100">
            <a:solidFill>
              <a:schemeClr val="accent3">
                <a:lumMod val="40000"/>
                <a:lumOff val="60000"/>
              </a:schemeClr>
            </a:solidFill>
          </a:ln>
        </p:spPr>
        <p:txBody>
          <a:bodyPr wrap="square" rtlCol="0">
            <a:spAutoFit/>
          </a:bodyPr>
          <a:lstStyle/>
          <a:p>
            <a:r>
              <a:rPr lang="en-GB" sz="2200" dirty="0"/>
              <a:t>Pupil agency in analysis</a:t>
            </a:r>
          </a:p>
        </p:txBody>
      </p:sp>
      <p:sp>
        <p:nvSpPr>
          <p:cNvPr id="428" name="TextBox 427">
            <a:extLst>
              <a:ext uri="{FF2B5EF4-FFF2-40B4-BE49-F238E27FC236}">
                <a16:creationId xmlns:a16="http://schemas.microsoft.com/office/drawing/2014/main" id="{2BC3C4D6-0005-4D9A-B676-5F148D816A91}"/>
              </a:ext>
            </a:extLst>
          </p:cNvPr>
          <p:cNvSpPr txBox="1"/>
          <p:nvPr/>
        </p:nvSpPr>
        <p:spPr>
          <a:xfrm>
            <a:off x="6021223" y="4761199"/>
            <a:ext cx="3726902" cy="769441"/>
          </a:xfrm>
          <a:prstGeom prst="rect">
            <a:avLst/>
          </a:prstGeom>
          <a:solidFill>
            <a:schemeClr val="bg1"/>
          </a:solidFill>
          <a:ln w="38100">
            <a:solidFill>
              <a:schemeClr val="accent3">
                <a:lumMod val="40000"/>
                <a:lumOff val="60000"/>
              </a:schemeClr>
            </a:solidFill>
          </a:ln>
        </p:spPr>
        <p:txBody>
          <a:bodyPr wrap="square" rtlCol="0">
            <a:spAutoFit/>
          </a:bodyPr>
          <a:lstStyle/>
          <a:p>
            <a:r>
              <a:rPr lang="en-GB" sz="2200" dirty="0"/>
              <a:t>Teacher &amp; Researchers Code (grounded)</a:t>
            </a:r>
          </a:p>
        </p:txBody>
      </p:sp>
      <p:sp>
        <p:nvSpPr>
          <p:cNvPr id="839" name="TextBox 838">
            <a:extLst>
              <a:ext uri="{FF2B5EF4-FFF2-40B4-BE49-F238E27FC236}">
                <a16:creationId xmlns:a16="http://schemas.microsoft.com/office/drawing/2014/main" id="{78DFE462-CCC0-4600-803A-9D973F5AA5CD}"/>
              </a:ext>
            </a:extLst>
          </p:cNvPr>
          <p:cNvSpPr txBox="1"/>
          <p:nvPr/>
        </p:nvSpPr>
        <p:spPr>
          <a:xfrm>
            <a:off x="5936770" y="630104"/>
            <a:ext cx="2540903" cy="769441"/>
          </a:xfrm>
          <a:prstGeom prst="rect">
            <a:avLst/>
          </a:prstGeom>
          <a:noFill/>
          <a:ln w="38100">
            <a:solidFill>
              <a:schemeClr val="accent3">
                <a:lumMod val="40000"/>
                <a:lumOff val="60000"/>
              </a:schemeClr>
            </a:solidFill>
          </a:ln>
        </p:spPr>
        <p:txBody>
          <a:bodyPr wrap="square" rtlCol="0">
            <a:spAutoFit/>
          </a:bodyPr>
          <a:lstStyle/>
          <a:p>
            <a:r>
              <a:rPr lang="en-GB" sz="2200" dirty="0"/>
              <a:t>Researchers present in lessons</a:t>
            </a:r>
          </a:p>
        </p:txBody>
      </p:sp>
      <p:sp>
        <p:nvSpPr>
          <p:cNvPr id="840" name="TextBox 839">
            <a:extLst>
              <a:ext uri="{FF2B5EF4-FFF2-40B4-BE49-F238E27FC236}">
                <a16:creationId xmlns:a16="http://schemas.microsoft.com/office/drawing/2014/main" id="{6B6C4852-7AD3-4BAC-A1B5-C3C13E0331F4}"/>
              </a:ext>
            </a:extLst>
          </p:cNvPr>
          <p:cNvSpPr txBox="1"/>
          <p:nvPr/>
        </p:nvSpPr>
        <p:spPr>
          <a:xfrm>
            <a:off x="6009707" y="5846264"/>
            <a:ext cx="3738416" cy="769441"/>
          </a:xfrm>
          <a:prstGeom prst="rect">
            <a:avLst/>
          </a:prstGeom>
          <a:solidFill>
            <a:schemeClr val="bg1"/>
          </a:solidFill>
          <a:ln w="38100">
            <a:solidFill>
              <a:schemeClr val="accent3">
                <a:lumMod val="40000"/>
                <a:lumOff val="60000"/>
              </a:schemeClr>
            </a:solidFill>
          </a:ln>
        </p:spPr>
        <p:txBody>
          <a:bodyPr wrap="square" rtlCol="0">
            <a:spAutoFit/>
          </a:bodyPr>
          <a:lstStyle/>
          <a:p>
            <a:r>
              <a:rPr lang="en-GB" sz="2200" dirty="0"/>
              <a:t>Re-coding from material-dialogic perspective</a:t>
            </a:r>
          </a:p>
        </p:txBody>
      </p:sp>
      <p:cxnSp>
        <p:nvCxnSpPr>
          <p:cNvPr id="5" name="Straight Arrow Connector 4">
            <a:extLst>
              <a:ext uri="{FF2B5EF4-FFF2-40B4-BE49-F238E27FC236}">
                <a16:creationId xmlns:a16="http://schemas.microsoft.com/office/drawing/2014/main" id="{DE25E1B5-946C-4F48-A9A6-46E5CA788F15}"/>
              </a:ext>
            </a:extLst>
          </p:cNvPr>
          <p:cNvCxnSpPr/>
          <p:nvPr/>
        </p:nvCxnSpPr>
        <p:spPr>
          <a:xfrm flipH="1">
            <a:off x="4578687" y="634866"/>
            <a:ext cx="1328290" cy="0"/>
          </a:xfrm>
          <a:prstGeom prst="straightConnector1">
            <a:avLst/>
          </a:prstGeom>
          <a:ln w="28575">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1" name="Straight Arrow Connector 840">
            <a:extLst>
              <a:ext uri="{FF2B5EF4-FFF2-40B4-BE49-F238E27FC236}">
                <a16:creationId xmlns:a16="http://schemas.microsoft.com/office/drawing/2014/main" id="{2CE2CDDE-D1A4-49FB-A784-38D346025AF3}"/>
              </a:ext>
            </a:extLst>
          </p:cNvPr>
          <p:cNvCxnSpPr>
            <a:cxnSpLocks/>
          </p:cNvCxnSpPr>
          <p:nvPr/>
        </p:nvCxnSpPr>
        <p:spPr>
          <a:xfrm flipH="1">
            <a:off x="5193674" y="2316496"/>
            <a:ext cx="713303" cy="0"/>
          </a:xfrm>
          <a:prstGeom prst="straightConnector1">
            <a:avLst/>
          </a:prstGeom>
          <a:ln w="28575">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7" name="TextBox 1256">
            <a:extLst>
              <a:ext uri="{FF2B5EF4-FFF2-40B4-BE49-F238E27FC236}">
                <a16:creationId xmlns:a16="http://schemas.microsoft.com/office/drawing/2014/main" id="{01D003C2-BDF7-4C4C-82B4-CBDE1273747F}"/>
              </a:ext>
            </a:extLst>
          </p:cNvPr>
          <p:cNvSpPr txBox="1"/>
          <p:nvPr/>
        </p:nvSpPr>
        <p:spPr>
          <a:xfrm>
            <a:off x="5960033" y="2316496"/>
            <a:ext cx="3788090" cy="769441"/>
          </a:xfrm>
          <a:prstGeom prst="rect">
            <a:avLst/>
          </a:prstGeom>
          <a:solidFill>
            <a:schemeClr val="bg1"/>
          </a:solidFill>
          <a:ln w="38100">
            <a:solidFill>
              <a:schemeClr val="accent3">
                <a:lumMod val="40000"/>
                <a:lumOff val="60000"/>
              </a:schemeClr>
            </a:solidFill>
          </a:ln>
        </p:spPr>
        <p:txBody>
          <a:bodyPr wrap="square" rtlCol="0">
            <a:spAutoFit/>
          </a:bodyPr>
          <a:lstStyle/>
          <a:p>
            <a:r>
              <a:rPr lang="en-GB" sz="2200" dirty="0"/>
              <a:t>Teacher agency in analysis</a:t>
            </a:r>
          </a:p>
        </p:txBody>
      </p:sp>
      <p:cxnSp>
        <p:nvCxnSpPr>
          <p:cNvPr id="842" name="Straight Arrow Connector 841">
            <a:extLst>
              <a:ext uri="{FF2B5EF4-FFF2-40B4-BE49-F238E27FC236}">
                <a16:creationId xmlns:a16="http://schemas.microsoft.com/office/drawing/2014/main" id="{3C9251F9-C05E-46AA-874E-149A67DFC0AE}"/>
              </a:ext>
            </a:extLst>
          </p:cNvPr>
          <p:cNvCxnSpPr>
            <a:cxnSpLocks/>
          </p:cNvCxnSpPr>
          <p:nvPr/>
        </p:nvCxnSpPr>
        <p:spPr>
          <a:xfrm flipH="1">
            <a:off x="5497569" y="3998294"/>
            <a:ext cx="462464" cy="0"/>
          </a:xfrm>
          <a:prstGeom prst="straightConnector1">
            <a:avLst/>
          </a:prstGeom>
          <a:ln w="28575">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0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
                                        </p:tgtEl>
                                        <p:attrNameLst>
                                          <p:attrName>style.visibility</p:attrName>
                                        </p:attrNameLst>
                                      </p:cBhvr>
                                      <p:to>
                                        <p:strVal val="visible"/>
                                      </p:to>
                                    </p:set>
                                    <p:anim calcmode="lin" valueType="num">
                                      <p:cBhvr additive="base">
                                        <p:cTn id="7" dur="500" fill="hold"/>
                                        <p:tgtEl>
                                          <p:spTgt spid="839"/>
                                        </p:tgtEl>
                                        <p:attrNameLst>
                                          <p:attrName>ppt_x</p:attrName>
                                        </p:attrNameLst>
                                      </p:cBhvr>
                                      <p:tavLst>
                                        <p:tav tm="0">
                                          <p:val>
                                            <p:strVal val="1+#ppt_w/2"/>
                                          </p:val>
                                        </p:tav>
                                        <p:tav tm="100000">
                                          <p:val>
                                            <p:strVal val="#ppt_x"/>
                                          </p:val>
                                        </p:tav>
                                      </p:tavLst>
                                    </p:anim>
                                    <p:anim calcmode="lin" valueType="num">
                                      <p:cBhvr additive="base">
                                        <p:cTn id="8" dur="500" fill="hold"/>
                                        <p:tgtEl>
                                          <p:spTgt spid="8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57"/>
                                        </p:tgtEl>
                                        <p:attrNameLst>
                                          <p:attrName>style.visibility</p:attrName>
                                        </p:attrNameLst>
                                      </p:cBhvr>
                                      <p:to>
                                        <p:strVal val="visible"/>
                                      </p:to>
                                    </p:set>
                                    <p:anim calcmode="lin" valueType="num">
                                      <p:cBhvr additive="base">
                                        <p:cTn id="17" dur="500" fill="hold"/>
                                        <p:tgtEl>
                                          <p:spTgt spid="1257"/>
                                        </p:tgtEl>
                                        <p:attrNameLst>
                                          <p:attrName>ppt_x</p:attrName>
                                        </p:attrNameLst>
                                      </p:cBhvr>
                                      <p:tavLst>
                                        <p:tav tm="0">
                                          <p:val>
                                            <p:strVal val="1+#ppt_w/2"/>
                                          </p:val>
                                        </p:tav>
                                        <p:tav tm="100000">
                                          <p:val>
                                            <p:strVal val="#ppt_x"/>
                                          </p:val>
                                        </p:tav>
                                      </p:tavLst>
                                    </p:anim>
                                    <p:anim calcmode="lin" valueType="num">
                                      <p:cBhvr additive="base">
                                        <p:cTn id="18" dur="500" fill="hold"/>
                                        <p:tgtEl>
                                          <p:spTgt spid="125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41"/>
                                        </p:tgtEl>
                                        <p:attrNameLst>
                                          <p:attrName>style.visibility</p:attrName>
                                        </p:attrNameLst>
                                      </p:cBhvr>
                                      <p:to>
                                        <p:strVal val="visible"/>
                                      </p:to>
                                    </p:set>
                                    <p:anim calcmode="lin" valueType="num">
                                      <p:cBhvr additive="base">
                                        <p:cTn id="21" dur="500" fill="hold"/>
                                        <p:tgtEl>
                                          <p:spTgt spid="841"/>
                                        </p:tgtEl>
                                        <p:attrNameLst>
                                          <p:attrName>ppt_x</p:attrName>
                                        </p:attrNameLst>
                                      </p:cBhvr>
                                      <p:tavLst>
                                        <p:tav tm="0">
                                          <p:val>
                                            <p:strVal val="1+#ppt_w/2"/>
                                          </p:val>
                                        </p:tav>
                                        <p:tav tm="100000">
                                          <p:val>
                                            <p:strVal val="#ppt_x"/>
                                          </p:val>
                                        </p:tav>
                                      </p:tavLst>
                                    </p:anim>
                                    <p:anim calcmode="lin" valueType="num">
                                      <p:cBhvr additive="base">
                                        <p:cTn id="22" dur="500" fill="hold"/>
                                        <p:tgtEl>
                                          <p:spTgt spid="84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42"/>
                                        </p:tgtEl>
                                        <p:attrNameLst>
                                          <p:attrName>style.visibility</p:attrName>
                                        </p:attrNameLst>
                                      </p:cBhvr>
                                      <p:to>
                                        <p:strVal val="visible"/>
                                      </p:to>
                                    </p:set>
                                    <p:anim calcmode="lin" valueType="num">
                                      <p:cBhvr additive="base">
                                        <p:cTn id="27" dur="500" fill="hold"/>
                                        <p:tgtEl>
                                          <p:spTgt spid="842"/>
                                        </p:tgtEl>
                                        <p:attrNameLst>
                                          <p:attrName>ppt_x</p:attrName>
                                        </p:attrNameLst>
                                      </p:cBhvr>
                                      <p:tavLst>
                                        <p:tav tm="0">
                                          <p:val>
                                            <p:strVal val="1+#ppt_w/2"/>
                                          </p:val>
                                        </p:tav>
                                        <p:tav tm="100000">
                                          <p:val>
                                            <p:strVal val="#ppt_x"/>
                                          </p:val>
                                        </p:tav>
                                      </p:tavLst>
                                    </p:anim>
                                    <p:anim calcmode="lin" valueType="num">
                                      <p:cBhvr additive="base">
                                        <p:cTn id="28" dur="500" fill="hold"/>
                                        <p:tgtEl>
                                          <p:spTgt spid="8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27"/>
                                        </p:tgtEl>
                                        <p:attrNameLst>
                                          <p:attrName>style.visibility</p:attrName>
                                        </p:attrNameLst>
                                      </p:cBhvr>
                                      <p:to>
                                        <p:strVal val="visible"/>
                                      </p:to>
                                    </p:set>
                                    <p:anim calcmode="lin" valueType="num">
                                      <p:cBhvr additive="base">
                                        <p:cTn id="31" dur="500" fill="hold"/>
                                        <p:tgtEl>
                                          <p:spTgt spid="427"/>
                                        </p:tgtEl>
                                        <p:attrNameLst>
                                          <p:attrName>ppt_x</p:attrName>
                                        </p:attrNameLst>
                                      </p:cBhvr>
                                      <p:tavLst>
                                        <p:tav tm="0">
                                          <p:val>
                                            <p:strVal val="1+#ppt_w/2"/>
                                          </p:val>
                                        </p:tav>
                                        <p:tav tm="100000">
                                          <p:val>
                                            <p:strVal val="#ppt_x"/>
                                          </p:val>
                                        </p:tav>
                                      </p:tavLst>
                                    </p:anim>
                                    <p:anim calcmode="lin" valueType="num">
                                      <p:cBhvr additive="base">
                                        <p:cTn id="32" dur="500" fill="hold"/>
                                        <p:tgtEl>
                                          <p:spTgt spid="4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8"/>
                                        </p:tgtEl>
                                        <p:attrNameLst>
                                          <p:attrName>style.visibility</p:attrName>
                                        </p:attrNameLst>
                                      </p:cBhvr>
                                      <p:to>
                                        <p:strVal val="visible"/>
                                      </p:to>
                                    </p:set>
                                    <p:anim calcmode="lin" valueType="num">
                                      <p:cBhvr additive="base">
                                        <p:cTn id="37" dur="500" fill="hold"/>
                                        <p:tgtEl>
                                          <p:spTgt spid="428"/>
                                        </p:tgtEl>
                                        <p:attrNameLst>
                                          <p:attrName>ppt_x</p:attrName>
                                        </p:attrNameLst>
                                      </p:cBhvr>
                                      <p:tavLst>
                                        <p:tav tm="0">
                                          <p:val>
                                            <p:strVal val="#ppt_x"/>
                                          </p:val>
                                        </p:tav>
                                        <p:tav tm="100000">
                                          <p:val>
                                            <p:strVal val="#ppt_x"/>
                                          </p:val>
                                        </p:tav>
                                      </p:tavLst>
                                    </p:anim>
                                    <p:anim calcmode="lin" valueType="num">
                                      <p:cBhvr additive="base">
                                        <p:cTn id="38" dur="500" fill="hold"/>
                                        <p:tgtEl>
                                          <p:spTgt spid="4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0"/>
                                        </p:tgtEl>
                                        <p:attrNameLst>
                                          <p:attrName>style.visibility</p:attrName>
                                        </p:attrNameLst>
                                      </p:cBhvr>
                                      <p:to>
                                        <p:strVal val="visible"/>
                                      </p:to>
                                    </p:set>
                                    <p:anim calcmode="lin" valueType="num">
                                      <p:cBhvr additive="base">
                                        <p:cTn id="43" dur="500" fill="hold"/>
                                        <p:tgtEl>
                                          <p:spTgt spid="840"/>
                                        </p:tgtEl>
                                        <p:attrNameLst>
                                          <p:attrName>ppt_x</p:attrName>
                                        </p:attrNameLst>
                                      </p:cBhvr>
                                      <p:tavLst>
                                        <p:tav tm="0">
                                          <p:val>
                                            <p:strVal val="#ppt_x"/>
                                          </p:val>
                                        </p:tav>
                                        <p:tav tm="100000">
                                          <p:val>
                                            <p:strVal val="#ppt_x"/>
                                          </p:val>
                                        </p:tav>
                                      </p:tavLst>
                                    </p:anim>
                                    <p:anim calcmode="lin" valueType="num">
                                      <p:cBhvr additive="base">
                                        <p:cTn id="44" dur="500" fill="hold"/>
                                        <p:tgtEl>
                                          <p:spTgt spid="8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animBg="1"/>
      <p:bldP spid="428" grpId="0" animBg="1"/>
      <p:bldP spid="839" grpId="0" animBg="1"/>
      <p:bldP spid="840" grpId="0" animBg="1"/>
      <p:bldP spid="12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0F19CE9-6ECF-426C-8702-499DC18AE2F9}"/>
              </a:ext>
            </a:extLst>
          </p:cNvPr>
          <p:cNvGraphicFramePr>
            <a:graphicFrameLocks/>
          </p:cNvGraphicFramePr>
          <p:nvPr>
            <p:extLst>
              <p:ext uri="{D42A27DB-BD31-4B8C-83A1-F6EECF244321}">
                <p14:modId xmlns:p14="http://schemas.microsoft.com/office/powerpoint/2010/main" val="488299083"/>
              </p:ext>
            </p:extLst>
          </p:nvPr>
        </p:nvGraphicFramePr>
        <p:xfrm>
          <a:off x="91440" y="80682"/>
          <a:ext cx="11009376" cy="66899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3094B17-52D3-DA4E-8829-802E9E363675}"/>
              </a:ext>
            </a:extLst>
          </p:cNvPr>
          <p:cNvSpPr>
            <a:spLocks noGrp="1"/>
          </p:cNvSpPr>
          <p:nvPr>
            <p:ph type="title"/>
          </p:nvPr>
        </p:nvSpPr>
        <p:spPr>
          <a:xfrm>
            <a:off x="8861612" y="764373"/>
            <a:ext cx="2644588" cy="1293028"/>
          </a:xfrm>
          <a:solidFill>
            <a:schemeClr val="bg1"/>
          </a:solidFill>
        </p:spPr>
        <p:txBody>
          <a:bodyPr/>
          <a:lstStyle/>
          <a:p>
            <a:r>
              <a:rPr lang="en-GB" dirty="0"/>
              <a:t>Findings</a:t>
            </a:r>
            <a:endParaRPr lang="en-US" dirty="0"/>
          </a:p>
        </p:txBody>
      </p:sp>
      <p:sp>
        <p:nvSpPr>
          <p:cNvPr id="3" name="Content Placeholder 2">
            <a:extLst>
              <a:ext uri="{FF2B5EF4-FFF2-40B4-BE49-F238E27FC236}">
                <a16:creationId xmlns:a16="http://schemas.microsoft.com/office/drawing/2014/main" id="{18B5B1C1-9EBD-8A40-8BE5-6C587B7B324C}"/>
              </a:ext>
            </a:extLst>
          </p:cNvPr>
          <p:cNvSpPr>
            <a:spLocks noGrp="1"/>
          </p:cNvSpPr>
          <p:nvPr>
            <p:ph idx="1"/>
          </p:nvPr>
        </p:nvSpPr>
        <p:spPr>
          <a:xfrm>
            <a:off x="8621806" y="1773936"/>
            <a:ext cx="3337560" cy="1090288"/>
          </a:xfrm>
          <a:solidFill>
            <a:schemeClr val="bg1"/>
          </a:solidFill>
        </p:spPr>
        <p:txBody>
          <a:bodyPr>
            <a:normAutofit fontScale="92500" lnSpcReduction="10000"/>
          </a:bodyPr>
          <a:lstStyle/>
          <a:p>
            <a:pPr marL="0" indent="0" algn="ctr">
              <a:buNone/>
            </a:pPr>
            <a:r>
              <a:rPr lang="en-US" sz="2400" dirty="0"/>
              <a:t>Interactions with non-human materials</a:t>
            </a:r>
          </a:p>
          <a:p>
            <a:pPr marL="0" indent="0" algn="ctr">
              <a:buNone/>
            </a:pPr>
            <a:r>
              <a:rPr lang="en-US" dirty="0"/>
              <a:t>308 over 3 hours</a:t>
            </a:r>
          </a:p>
        </p:txBody>
      </p:sp>
      <p:sp>
        <p:nvSpPr>
          <p:cNvPr id="6" name="Slide Number Placeholder 5">
            <a:extLst>
              <a:ext uri="{FF2B5EF4-FFF2-40B4-BE49-F238E27FC236}">
                <a16:creationId xmlns:a16="http://schemas.microsoft.com/office/drawing/2014/main" id="{3F941181-3334-4480-8DDE-4E41A844ABED}"/>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29489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BCA59-FF45-40AF-BDA9-24312C0AD61E}"/>
              </a:ext>
            </a:extLst>
          </p:cNvPr>
          <p:cNvPicPr>
            <a:picLocks noChangeAspect="1"/>
          </p:cNvPicPr>
          <p:nvPr/>
        </p:nvPicPr>
        <p:blipFill>
          <a:blip r:embed="rId3"/>
          <a:stretch>
            <a:fillRect/>
          </a:stretch>
        </p:blipFill>
        <p:spPr>
          <a:xfrm>
            <a:off x="8957976" y="3544394"/>
            <a:ext cx="2795307" cy="2418796"/>
          </a:xfrm>
          <a:prstGeom prst="rect">
            <a:avLst/>
          </a:prstGeom>
        </p:spPr>
      </p:pic>
      <p:sp>
        <p:nvSpPr>
          <p:cNvPr id="9" name="TextBox 8">
            <a:extLst>
              <a:ext uri="{FF2B5EF4-FFF2-40B4-BE49-F238E27FC236}">
                <a16:creationId xmlns:a16="http://schemas.microsoft.com/office/drawing/2014/main" id="{A7B2FDE3-780B-4FE2-8310-934A000C6935}"/>
              </a:ext>
            </a:extLst>
          </p:cNvPr>
          <p:cNvSpPr txBox="1"/>
          <p:nvPr/>
        </p:nvSpPr>
        <p:spPr>
          <a:xfrm>
            <a:off x="3145871" y="6118194"/>
            <a:ext cx="2024686" cy="4308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Visual model</a:t>
            </a:r>
          </a:p>
        </p:txBody>
      </p:sp>
      <p:pic>
        <p:nvPicPr>
          <p:cNvPr id="10" name="Picture 9">
            <a:extLst>
              <a:ext uri="{FF2B5EF4-FFF2-40B4-BE49-F238E27FC236}">
                <a16:creationId xmlns:a16="http://schemas.microsoft.com/office/drawing/2014/main" id="{467CB64A-3F05-4C3B-911B-5C7CBE01C5FF}"/>
              </a:ext>
            </a:extLst>
          </p:cNvPr>
          <p:cNvPicPr>
            <a:picLocks noChangeAspect="1"/>
          </p:cNvPicPr>
          <p:nvPr/>
        </p:nvPicPr>
        <p:blipFill>
          <a:blip r:embed="rId4"/>
          <a:stretch>
            <a:fillRect/>
          </a:stretch>
        </p:blipFill>
        <p:spPr>
          <a:xfrm>
            <a:off x="7331503" y="917461"/>
            <a:ext cx="1241662" cy="1523105"/>
          </a:xfrm>
          <a:prstGeom prst="rect">
            <a:avLst/>
          </a:prstGeom>
        </p:spPr>
      </p:pic>
      <p:sp>
        <p:nvSpPr>
          <p:cNvPr id="11" name="TextBox 10">
            <a:extLst>
              <a:ext uri="{FF2B5EF4-FFF2-40B4-BE49-F238E27FC236}">
                <a16:creationId xmlns:a16="http://schemas.microsoft.com/office/drawing/2014/main" id="{05014CB5-B497-4CFA-9EAB-FF04263504B0}"/>
              </a:ext>
            </a:extLst>
          </p:cNvPr>
          <p:cNvSpPr txBox="1"/>
          <p:nvPr/>
        </p:nvSpPr>
        <p:spPr>
          <a:xfrm>
            <a:off x="7286770" y="2487213"/>
            <a:ext cx="1331127" cy="4308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Gesture</a:t>
            </a:r>
          </a:p>
        </p:txBody>
      </p:sp>
      <p:sp>
        <p:nvSpPr>
          <p:cNvPr id="21" name="TextBox 20">
            <a:extLst>
              <a:ext uri="{FF2B5EF4-FFF2-40B4-BE49-F238E27FC236}">
                <a16:creationId xmlns:a16="http://schemas.microsoft.com/office/drawing/2014/main" id="{63471424-9845-40D1-9E40-915BC23F6747}"/>
              </a:ext>
            </a:extLst>
          </p:cNvPr>
          <p:cNvSpPr txBox="1"/>
          <p:nvPr/>
        </p:nvSpPr>
        <p:spPr>
          <a:xfrm>
            <a:off x="5829007" y="5843151"/>
            <a:ext cx="2555527" cy="7694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The experiment - chromatographs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13692" y="3744709"/>
            <a:ext cx="2018167" cy="2018167"/>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441" y="4199595"/>
            <a:ext cx="2424181" cy="234948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581" y="1069696"/>
            <a:ext cx="3561683" cy="1308083"/>
          </a:xfrm>
          <a:prstGeom prst="rect">
            <a:avLst/>
          </a:prstGeom>
        </p:spPr>
      </p:pic>
      <p:sp>
        <p:nvSpPr>
          <p:cNvPr id="7" name="TextBox 6">
            <a:extLst>
              <a:ext uri="{FF2B5EF4-FFF2-40B4-BE49-F238E27FC236}">
                <a16:creationId xmlns:a16="http://schemas.microsoft.com/office/drawing/2014/main" id="{CD7CEAEE-546C-472F-BB1C-F638FC981FE4}"/>
              </a:ext>
            </a:extLst>
          </p:cNvPr>
          <p:cNvSpPr txBox="1"/>
          <p:nvPr/>
        </p:nvSpPr>
        <p:spPr>
          <a:xfrm>
            <a:off x="3480720" y="2459171"/>
            <a:ext cx="3099403" cy="4308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Mathematical model</a:t>
            </a:r>
          </a:p>
        </p:txBody>
      </p:sp>
      <p:sp>
        <p:nvSpPr>
          <p:cNvPr id="25" name="TextBox 24"/>
          <p:cNvSpPr txBox="1"/>
          <p:nvPr/>
        </p:nvSpPr>
        <p:spPr>
          <a:xfrm>
            <a:off x="8904000" y="1397246"/>
            <a:ext cx="2644589" cy="1077218"/>
          </a:xfrm>
          <a:prstGeom prst="rect">
            <a:avLst/>
          </a:prstGeom>
          <a:solidFill>
            <a:schemeClr val="bg1"/>
          </a:solidFill>
        </p:spPr>
        <p:txBody>
          <a:bodyPr wrap="square" rtlCol="0">
            <a:spAutoFit/>
          </a:bodyPr>
          <a:lstStyle/>
          <a:p>
            <a:pPr algn="ctr"/>
            <a:r>
              <a:rPr lang="en-GB" sz="3200" b="1" dirty="0"/>
              <a:t>Models as Phenomena</a:t>
            </a:r>
          </a:p>
        </p:txBody>
      </p:sp>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1772" t="5199" r="22140" b="5536"/>
          <a:stretch/>
        </p:blipFill>
        <p:spPr>
          <a:xfrm>
            <a:off x="643411" y="986320"/>
            <a:ext cx="1899729" cy="2119755"/>
          </a:xfrm>
          <a:prstGeom prst="rect">
            <a:avLst/>
          </a:prstGeom>
        </p:spPr>
      </p:pic>
      <p:sp>
        <p:nvSpPr>
          <p:cNvPr id="5" name="TextBox 4">
            <a:extLst>
              <a:ext uri="{FF2B5EF4-FFF2-40B4-BE49-F238E27FC236}">
                <a16:creationId xmlns:a16="http://schemas.microsoft.com/office/drawing/2014/main" id="{E680EC0D-5CCF-467B-86AB-2E5ECCAC342D}"/>
              </a:ext>
            </a:extLst>
          </p:cNvPr>
          <p:cNvSpPr txBox="1"/>
          <p:nvPr/>
        </p:nvSpPr>
        <p:spPr>
          <a:xfrm>
            <a:off x="363537" y="3190833"/>
            <a:ext cx="2233988" cy="4308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Physical model</a:t>
            </a:r>
          </a:p>
        </p:txBody>
      </p:sp>
      <p:sp>
        <p:nvSpPr>
          <p:cNvPr id="27" name="Slide Number Placeholder 26"/>
          <p:cNvSpPr>
            <a:spLocks noGrp="1"/>
          </p:cNvSpPr>
          <p:nvPr>
            <p:ph type="sldNum" sz="quarter" idx="12"/>
          </p:nvPr>
        </p:nvSpPr>
        <p:spPr/>
        <p:txBody>
          <a:bodyPr/>
          <a:lstStyle/>
          <a:p>
            <a:fld id="{D416EFE0-9312-8047-8AD2-458D356D504F}" type="slidenum">
              <a:rPr lang="en-US" sz="2200" smtClean="0"/>
              <a:t>12</a:t>
            </a:fld>
            <a:endParaRPr lang="en-US" sz="2200" dirty="0"/>
          </a:p>
        </p:txBody>
      </p:sp>
      <p:sp>
        <p:nvSpPr>
          <p:cNvPr id="17" name="Title 1">
            <a:extLst>
              <a:ext uri="{FF2B5EF4-FFF2-40B4-BE49-F238E27FC236}">
                <a16:creationId xmlns:a16="http://schemas.microsoft.com/office/drawing/2014/main" id="{9B094648-EAEB-48FD-9E27-76C40FC68D0E}"/>
              </a:ext>
            </a:extLst>
          </p:cNvPr>
          <p:cNvSpPr txBox="1">
            <a:spLocks/>
          </p:cNvSpPr>
          <p:nvPr/>
        </p:nvSpPr>
        <p:spPr>
          <a:xfrm>
            <a:off x="8861612" y="764373"/>
            <a:ext cx="2644588" cy="614649"/>
          </a:xfrm>
          <a:prstGeom prst="rect">
            <a:avLst/>
          </a:prstGeom>
          <a:solidFill>
            <a:schemeClr val="bg1"/>
          </a:solidFill>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a:t>Findings</a:t>
            </a:r>
            <a:endParaRPr lang="en-US"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0864" y="4526758"/>
            <a:ext cx="2194701" cy="1464963"/>
          </a:xfrm>
          <a:prstGeom prst="rect">
            <a:avLst/>
          </a:prstGeom>
        </p:spPr>
      </p:pic>
      <p:sp>
        <p:nvSpPr>
          <p:cNvPr id="3" name="TextBox 2">
            <a:extLst>
              <a:ext uri="{FF2B5EF4-FFF2-40B4-BE49-F238E27FC236}">
                <a16:creationId xmlns:a16="http://schemas.microsoft.com/office/drawing/2014/main" id="{8C4F3042-C6C4-4189-8B1A-21D0534941A2}"/>
              </a:ext>
            </a:extLst>
          </p:cNvPr>
          <p:cNvSpPr txBox="1"/>
          <p:nvPr/>
        </p:nvSpPr>
        <p:spPr>
          <a:xfrm>
            <a:off x="2755809" y="3032245"/>
            <a:ext cx="6680381" cy="1077218"/>
          </a:xfrm>
          <a:prstGeom prst="rect">
            <a:avLst/>
          </a:prstGeom>
          <a:solidFill>
            <a:schemeClr val="bg1"/>
          </a:solidFill>
          <a:ln w="38100">
            <a:solidFill>
              <a:schemeClr val="accent3">
                <a:lumMod val="40000"/>
                <a:lumOff val="60000"/>
              </a:schemeClr>
            </a:solidFill>
          </a:ln>
        </p:spPr>
        <p:txBody>
          <a:bodyPr wrap="square" rtlCol="0">
            <a:spAutoFit/>
          </a:bodyPr>
          <a:lstStyle/>
          <a:p>
            <a:r>
              <a:rPr lang="en-GB" sz="3200" dirty="0"/>
              <a:t>Teacher is </a:t>
            </a:r>
            <a:r>
              <a:rPr lang="en-GB" sz="3200" b="1" dirty="0"/>
              <a:t>in dialogue with </a:t>
            </a:r>
            <a:r>
              <a:rPr lang="en-GB" sz="3200" dirty="0"/>
              <a:t>these models as a proxy for learning</a:t>
            </a:r>
          </a:p>
        </p:txBody>
      </p:sp>
      <p:sp>
        <p:nvSpPr>
          <p:cNvPr id="28" name="TextBox 27">
            <a:extLst>
              <a:ext uri="{FF2B5EF4-FFF2-40B4-BE49-F238E27FC236}">
                <a16:creationId xmlns:a16="http://schemas.microsoft.com/office/drawing/2014/main" id="{C4124C04-0EDF-4BBB-B590-ABEE901109E2}"/>
              </a:ext>
            </a:extLst>
          </p:cNvPr>
          <p:cNvSpPr txBox="1"/>
          <p:nvPr/>
        </p:nvSpPr>
        <p:spPr>
          <a:xfrm>
            <a:off x="9077865" y="5858481"/>
            <a:ext cx="2555527" cy="7694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200" dirty="0"/>
              <a:t>Verbal &amp; </a:t>
            </a:r>
          </a:p>
          <a:p>
            <a:pPr algn="ctr"/>
            <a:r>
              <a:rPr lang="en-GB" sz="2200" dirty="0"/>
              <a:t>“mental models”</a:t>
            </a:r>
          </a:p>
        </p:txBody>
      </p:sp>
    </p:spTree>
    <p:extLst>
      <p:ext uri="{BB962C8B-B14F-4D97-AF65-F5344CB8AC3E}">
        <p14:creationId xmlns:p14="http://schemas.microsoft.com/office/powerpoint/2010/main" val="297066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E9CDA7C-14C4-4E89-8297-3BC6D3A01B2C}"/>
              </a:ext>
            </a:extLst>
          </p:cNvPr>
          <p:cNvSpPr txBox="1"/>
          <p:nvPr/>
        </p:nvSpPr>
        <p:spPr>
          <a:xfrm>
            <a:off x="2212041" y="1266892"/>
            <a:ext cx="1246460"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200" dirty="0"/>
              <a:t>Jokes</a:t>
            </a:r>
          </a:p>
        </p:txBody>
      </p:sp>
      <p:sp>
        <p:nvSpPr>
          <p:cNvPr id="12" name="Content Placeholder 2">
            <a:extLst>
              <a:ext uri="{FF2B5EF4-FFF2-40B4-BE49-F238E27FC236}">
                <a16:creationId xmlns:a16="http://schemas.microsoft.com/office/drawing/2014/main" id="{51F60AF0-2065-4475-B8A2-51ACB22F7FBA}"/>
              </a:ext>
            </a:extLst>
          </p:cNvPr>
          <p:cNvSpPr txBox="1">
            <a:spLocks/>
          </p:cNvSpPr>
          <p:nvPr/>
        </p:nvSpPr>
        <p:spPr>
          <a:xfrm>
            <a:off x="811035" y="3429000"/>
            <a:ext cx="2422983" cy="512818"/>
          </a:xfrm>
          <a:prstGeom prst="rect">
            <a:avLst/>
          </a:prstGeom>
          <a:ln>
            <a:solidFill>
              <a:schemeClr val="accent6">
                <a:lumMod val="50000"/>
              </a:schemeClr>
            </a:solidFill>
          </a:ln>
        </p:spPr>
        <p:txBody>
          <a:bodyPr lIns="45720" rIns="45720">
            <a:noAutofit/>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buNone/>
            </a:pPr>
            <a:r>
              <a:rPr lang="en-GB" sz="2200" kern="0" dirty="0"/>
              <a:t>“the ink lets go.”</a:t>
            </a:r>
          </a:p>
        </p:txBody>
      </p:sp>
      <p:sp>
        <p:nvSpPr>
          <p:cNvPr id="16" name="Slide Number Placeholder 15"/>
          <p:cNvSpPr>
            <a:spLocks noGrp="1"/>
          </p:cNvSpPr>
          <p:nvPr>
            <p:ph type="sldNum" sz="quarter" idx="12"/>
          </p:nvPr>
        </p:nvSpPr>
        <p:spPr/>
        <p:txBody>
          <a:bodyPr/>
          <a:lstStyle/>
          <a:p>
            <a:fld id="{D416EFE0-9312-8047-8AD2-458D356D504F}" type="slidenum">
              <a:rPr lang="en-US" sz="2200" smtClean="0"/>
              <a:t>13</a:t>
            </a:fld>
            <a:endParaRPr lang="en-US" sz="2200" dirty="0"/>
          </a:p>
        </p:txBody>
      </p:sp>
      <p:sp>
        <p:nvSpPr>
          <p:cNvPr id="24" name="TextBox 23">
            <a:extLst>
              <a:ext uri="{FF2B5EF4-FFF2-40B4-BE49-F238E27FC236}">
                <a16:creationId xmlns:a16="http://schemas.microsoft.com/office/drawing/2014/main" id="{63471424-9845-40D1-9E40-915BC23F6747}"/>
              </a:ext>
            </a:extLst>
          </p:cNvPr>
          <p:cNvSpPr txBox="1"/>
          <p:nvPr/>
        </p:nvSpPr>
        <p:spPr>
          <a:xfrm>
            <a:off x="216567" y="3033733"/>
            <a:ext cx="3990947"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Narrative explanations</a:t>
            </a:r>
          </a:p>
        </p:txBody>
      </p:sp>
      <p:sp>
        <p:nvSpPr>
          <p:cNvPr id="17" name="Title 1">
            <a:extLst>
              <a:ext uri="{FF2B5EF4-FFF2-40B4-BE49-F238E27FC236}">
                <a16:creationId xmlns:a16="http://schemas.microsoft.com/office/drawing/2014/main" id="{632DE556-75DE-4288-BF6D-674613FFA463}"/>
              </a:ext>
            </a:extLst>
          </p:cNvPr>
          <p:cNvSpPr txBox="1">
            <a:spLocks/>
          </p:cNvSpPr>
          <p:nvPr/>
        </p:nvSpPr>
        <p:spPr>
          <a:xfrm>
            <a:off x="8861612" y="764373"/>
            <a:ext cx="2644588" cy="1293028"/>
          </a:xfrm>
          <a:prstGeom prst="rect">
            <a:avLst/>
          </a:prstGeom>
          <a:solidFill>
            <a:schemeClr val="bg1"/>
          </a:solidFill>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dirty="0"/>
              <a:t>Findings</a:t>
            </a:r>
            <a:endParaRPr lang="en-US" dirty="0"/>
          </a:p>
        </p:txBody>
      </p:sp>
      <p:sp>
        <p:nvSpPr>
          <p:cNvPr id="21" name="TextBox 20">
            <a:extLst>
              <a:ext uri="{FF2B5EF4-FFF2-40B4-BE49-F238E27FC236}">
                <a16:creationId xmlns:a16="http://schemas.microsoft.com/office/drawing/2014/main" id="{D4E1795B-D45D-4A30-A5B0-F19257439C79}"/>
              </a:ext>
            </a:extLst>
          </p:cNvPr>
          <p:cNvSpPr txBox="1"/>
          <p:nvPr/>
        </p:nvSpPr>
        <p:spPr>
          <a:xfrm>
            <a:off x="8213295" y="1329671"/>
            <a:ext cx="3865738" cy="1077218"/>
          </a:xfrm>
          <a:prstGeom prst="rect">
            <a:avLst/>
          </a:prstGeom>
          <a:solidFill>
            <a:schemeClr val="bg1"/>
          </a:solidFill>
        </p:spPr>
        <p:txBody>
          <a:bodyPr wrap="square" rtlCol="0">
            <a:spAutoFit/>
          </a:bodyPr>
          <a:lstStyle/>
          <a:p>
            <a:pPr algn="ctr"/>
            <a:r>
              <a:rPr lang="en-GB" sz="3200" b="1" dirty="0"/>
              <a:t>Emergent Patterns of Dialogue</a:t>
            </a:r>
          </a:p>
        </p:txBody>
      </p:sp>
      <p:sp>
        <p:nvSpPr>
          <p:cNvPr id="2" name="Rectangle 1">
            <a:extLst>
              <a:ext uri="{FF2B5EF4-FFF2-40B4-BE49-F238E27FC236}">
                <a16:creationId xmlns:a16="http://schemas.microsoft.com/office/drawing/2014/main" id="{B86B71A7-64D8-4637-B47A-4FD4FCB308ED}"/>
              </a:ext>
            </a:extLst>
          </p:cNvPr>
          <p:cNvSpPr/>
          <p:nvPr/>
        </p:nvSpPr>
        <p:spPr>
          <a:xfrm>
            <a:off x="2361647" y="1692522"/>
            <a:ext cx="6096000" cy="430887"/>
          </a:xfrm>
          <a:prstGeom prst="rect">
            <a:avLst/>
          </a:prstGeom>
        </p:spPr>
        <p:txBody>
          <a:bodyPr>
            <a:spAutoFit/>
          </a:bodyPr>
          <a:lstStyle/>
          <a:p>
            <a:pPr>
              <a:spcAft>
                <a:spcPts val="0"/>
              </a:spcAft>
            </a:pPr>
            <a:r>
              <a:rPr lang="en-GB" sz="2200" dirty="0">
                <a:latin typeface="+mj-lt"/>
                <a:ea typeface="Times New Roman" panose="02020603050405020304" pitchFamily="18" charset="0"/>
                <a:cs typeface="Times New Roman" panose="02020603050405020304" pitchFamily="18" charset="0"/>
              </a:rPr>
              <a:t>Station</a:t>
            </a:r>
            <a:r>
              <a:rPr lang="en-GB" sz="2200" u="sng" dirty="0">
                <a:latin typeface="+mj-lt"/>
                <a:ea typeface="Times New Roman" panose="02020603050405020304" pitchFamily="18" charset="0"/>
                <a:cs typeface="Times New Roman" panose="02020603050405020304" pitchFamily="18" charset="0"/>
              </a:rPr>
              <a:t>a</a:t>
            </a:r>
            <a:r>
              <a:rPr lang="en-GB" sz="2200" dirty="0">
                <a:latin typeface="+mj-lt"/>
                <a:ea typeface="Times New Roman" panose="02020603050405020304" pitchFamily="18" charset="0"/>
                <a:cs typeface="Times New Roman" panose="02020603050405020304" pitchFamily="18" charset="0"/>
              </a:rPr>
              <a:t>ry vs station</a:t>
            </a:r>
            <a:r>
              <a:rPr lang="en-GB" sz="2200" u="sng" dirty="0">
                <a:latin typeface="+mj-lt"/>
                <a:ea typeface="Times New Roman" panose="02020603050405020304" pitchFamily="18" charset="0"/>
                <a:cs typeface="Times New Roman" panose="02020603050405020304" pitchFamily="18" charset="0"/>
              </a:rPr>
              <a:t>e</a:t>
            </a:r>
            <a:r>
              <a:rPr lang="en-GB" sz="2200" dirty="0">
                <a:latin typeface="+mj-lt"/>
                <a:ea typeface="Times New Roman" panose="02020603050405020304" pitchFamily="18" charset="0"/>
                <a:cs typeface="Times New Roman" panose="02020603050405020304" pitchFamily="18" charset="0"/>
              </a:rPr>
              <a:t>ry </a:t>
            </a:r>
          </a:p>
        </p:txBody>
      </p:sp>
      <p:pic>
        <p:nvPicPr>
          <p:cNvPr id="14" name="Picture 13">
            <a:extLst>
              <a:ext uri="{FF2B5EF4-FFF2-40B4-BE49-F238E27FC236}">
                <a16:creationId xmlns:a16="http://schemas.microsoft.com/office/drawing/2014/main" id="{FC5E65B4-1B48-4950-AB3F-100B3304EE04}"/>
              </a:ext>
            </a:extLst>
          </p:cNvPr>
          <p:cNvPicPr>
            <a:picLocks noChangeAspect="1"/>
          </p:cNvPicPr>
          <p:nvPr/>
        </p:nvPicPr>
        <p:blipFill>
          <a:blip r:embed="rId3"/>
          <a:stretch>
            <a:fillRect/>
          </a:stretch>
        </p:blipFill>
        <p:spPr>
          <a:xfrm>
            <a:off x="3588813" y="2414821"/>
            <a:ext cx="2862798" cy="1884064"/>
          </a:xfrm>
          <a:prstGeom prst="rect">
            <a:avLst/>
          </a:prstGeom>
        </p:spPr>
      </p:pic>
      <p:pic>
        <p:nvPicPr>
          <p:cNvPr id="1026" name="Picture 2" descr="Image result for stationery cupboard">
            <a:extLst>
              <a:ext uri="{FF2B5EF4-FFF2-40B4-BE49-F238E27FC236}">
                <a16:creationId xmlns:a16="http://schemas.microsoft.com/office/drawing/2014/main" id="{A52FD5C6-7923-4CC1-AA8A-94D53B73FB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81" r="12330"/>
          <a:stretch/>
        </p:blipFill>
        <p:spPr bwMode="auto">
          <a:xfrm>
            <a:off x="410135" y="298278"/>
            <a:ext cx="1855694" cy="2364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C54EBC-9974-4CC6-9065-719D9F1912B3}"/>
              </a:ext>
            </a:extLst>
          </p:cNvPr>
          <p:cNvPicPr>
            <a:picLocks noChangeAspect="1"/>
          </p:cNvPicPr>
          <p:nvPr/>
        </p:nvPicPr>
        <p:blipFill rotWithShape="1">
          <a:blip r:embed="rId5"/>
          <a:srcRect b="16799"/>
          <a:stretch/>
        </p:blipFill>
        <p:spPr>
          <a:xfrm>
            <a:off x="216567" y="4315172"/>
            <a:ext cx="3194460" cy="1296377"/>
          </a:xfrm>
          <a:prstGeom prst="rect">
            <a:avLst/>
          </a:prstGeom>
        </p:spPr>
      </p:pic>
      <p:sp>
        <p:nvSpPr>
          <p:cNvPr id="18" name="TextBox 17">
            <a:extLst>
              <a:ext uri="{FF2B5EF4-FFF2-40B4-BE49-F238E27FC236}">
                <a16:creationId xmlns:a16="http://schemas.microsoft.com/office/drawing/2014/main" id="{C7B0DD18-5822-4631-84A0-8A5AA0F32039}"/>
              </a:ext>
            </a:extLst>
          </p:cNvPr>
          <p:cNvSpPr txBox="1"/>
          <p:nvPr/>
        </p:nvSpPr>
        <p:spPr>
          <a:xfrm>
            <a:off x="2402270" y="4963360"/>
            <a:ext cx="3693730"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Definitions and key terms</a:t>
            </a:r>
          </a:p>
        </p:txBody>
      </p:sp>
      <p:sp>
        <p:nvSpPr>
          <p:cNvPr id="26" name="TextBox 25">
            <a:extLst>
              <a:ext uri="{FF2B5EF4-FFF2-40B4-BE49-F238E27FC236}">
                <a16:creationId xmlns:a16="http://schemas.microsoft.com/office/drawing/2014/main" id="{FCD650C1-975F-4795-9B08-702A732A4187}"/>
              </a:ext>
            </a:extLst>
          </p:cNvPr>
          <p:cNvSpPr txBox="1"/>
          <p:nvPr/>
        </p:nvSpPr>
        <p:spPr>
          <a:xfrm>
            <a:off x="485975" y="6060580"/>
            <a:ext cx="2347032"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dirty="0"/>
              <a:t>Shared phrases</a:t>
            </a:r>
          </a:p>
        </p:txBody>
      </p:sp>
      <p:sp>
        <p:nvSpPr>
          <p:cNvPr id="28" name="Content Placeholder 2">
            <a:extLst>
              <a:ext uri="{FF2B5EF4-FFF2-40B4-BE49-F238E27FC236}">
                <a16:creationId xmlns:a16="http://schemas.microsoft.com/office/drawing/2014/main" id="{A6547398-1DAB-4246-B6BC-18FE1C9840BE}"/>
              </a:ext>
            </a:extLst>
          </p:cNvPr>
          <p:cNvSpPr txBox="1">
            <a:spLocks/>
          </p:cNvSpPr>
          <p:nvPr/>
        </p:nvSpPr>
        <p:spPr>
          <a:xfrm>
            <a:off x="3108241" y="5858002"/>
            <a:ext cx="3998530" cy="512818"/>
          </a:xfrm>
          <a:prstGeom prst="rect">
            <a:avLst/>
          </a:prstGeom>
          <a:ln>
            <a:solidFill>
              <a:schemeClr val="accent6">
                <a:lumMod val="50000"/>
              </a:schemeClr>
            </a:solidFill>
          </a:ln>
        </p:spPr>
        <p:txBody>
          <a:bodyPr lIns="45720" rIns="45720">
            <a:noAutofit/>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buNone/>
            </a:pPr>
            <a:r>
              <a:rPr lang="en-GB" sz="2200" kern="0" dirty="0"/>
              <a:t>“cheating” = trying to guess.</a:t>
            </a:r>
          </a:p>
          <a:p>
            <a:pPr indent="0">
              <a:buNone/>
            </a:pPr>
            <a:r>
              <a:rPr lang="en-GB" sz="2200" kern="0" dirty="0"/>
              <a:t>“It’s not a thing”</a:t>
            </a:r>
          </a:p>
        </p:txBody>
      </p:sp>
      <p:sp>
        <p:nvSpPr>
          <p:cNvPr id="29" name="TextBox 28">
            <a:extLst>
              <a:ext uri="{FF2B5EF4-FFF2-40B4-BE49-F238E27FC236}">
                <a16:creationId xmlns:a16="http://schemas.microsoft.com/office/drawing/2014/main" id="{A1AAB52B-F94E-47A5-8FCD-9DF678B4180C}"/>
              </a:ext>
            </a:extLst>
          </p:cNvPr>
          <p:cNvSpPr txBox="1"/>
          <p:nvPr/>
        </p:nvSpPr>
        <p:spPr>
          <a:xfrm>
            <a:off x="6997631" y="2769740"/>
            <a:ext cx="4838022" cy="1569660"/>
          </a:xfrm>
          <a:prstGeom prst="rect">
            <a:avLst/>
          </a:prstGeom>
          <a:solidFill>
            <a:schemeClr val="bg1"/>
          </a:solidFill>
          <a:ln w="38100">
            <a:solidFill>
              <a:schemeClr val="accent3">
                <a:lumMod val="40000"/>
                <a:lumOff val="60000"/>
              </a:schemeClr>
            </a:solidFill>
          </a:ln>
        </p:spPr>
        <p:txBody>
          <a:bodyPr wrap="square" rtlCol="0">
            <a:spAutoFit/>
          </a:bodyPr>
          <a:lstStyle/>
          <a:p>
            <a:r>
              <a:rPr lang="en-GB" sz="3200" dirty="0"/>
              <a:t>Emergent phrases, narratives and gestures take on meaning</a:t>
            </a:r>
          </a:p>
        </p:txBody>
      </p:sp>
    </p:spTree>
    <p:extLst>
      <p:ext uri="{BB962C8B-B14F-4D97-AF65-F5344CB8AC3E}">
        <p14:creationId xmlns:p14="http://schemas.microsoft.com/office/powerpoint/2010/main" val="17270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A53A-4F21-E04A-B644-925CFDE38CD0}"/>
              </a:ext>
            </a:extLst>
          </p:cNvPr>
          <p:cNvSpPr>
            <a:spLocks noGrp="1"/>
          </p:cNvSpPr>
          <p:nvPr>
            <p:ph type="title"/>
          </p:nvPr>
        </p:nvSpPr>
        <p:spPr/>
        <p:txBody>
          <a:bodyPr/>
          <a:lstStyle/>
          <a:p>
            <a:r>
              <a:rPr lang="en-GB" dirty="0"/>
              <a:t>(Re)focusing on the material</a:t>
            </a:r>
            <a:endParaRPr lang="en-US" dirty="0"/>
          </a:p>
        </p:txBody>
      </p:sp>
      <p:sp>
        <p:nvSpPr>
          <p:cNvPr id="3" name="Content Placeholder 2">
            <a:extLst>
              <a:ext uri="{FF2B5EF4-FFF2-40B4-BE49-F238E27FC236}">
                <a16:creationId xmlns:a16="http://schemas.microsoft.com/office/drawing/2014/main" id="{CDFAE836-0566-0245-9406-EF56C529D7A7}"/>
              </a:ext>
            </a:extLst>
          </p:cNvPr>
          <p:cNvSpPr>
            <a:spLocks noGrp="1"/>
          </p:cNvSpPr>
          <p:nvPr>
            <p:ph idx="1"/>
          </p:nvPr>
        </p:nvSpPr>
        <p:spPr/>
        <p:txBody>
          <a:bodyPr>
            <a:normAutofit/>
          </a:bodyPr>
          <a:lstStyle/>
          <a:p>
            <a:r>
              <a:rPr lang="en-GB" dirty="0"/>
              <a:t>What happens if we think differently about the material world?</a:t>
            </a:r>
          </a:p>
          <a:p>
            <a:endParaRPr lang="en-GB" dirty="0"/>
          </a:p>
          <a:p>
            <a:r>
              <a:rPr lang="en-GB" dirty="0"/>
              <a:t>What would change in how we approach science education if the material is reframed as an active participant in the learning taking place?</a:t>
            </a:r>
          </a:p>
          <a:p>
            <a:endParaRPr lang="en-GB" dirty="0"/>
          </a:p>
          <a:p>
            <a:pPr marL="0" indent="0">
              <a:buNone/>
            </a:pPr>
            <a:r>
              <a:rPr lang="en-GB" dirty="0">
                <a:sym typeface="Wingdings" panose="05000000000000000000" pitchFamily="2" charset="2"/>
              </a:rPr>
              <a:t> a new reading of ‘models’</a:t>
            </a:r>
          </a:p>
          <a:p>
            <a:pPr marL="0" indent="0">
              <a:buNone/>
            </a:pPr>
            <a:r>
              <a:rPr lang="en-GB" dirty="0">
                <a:sym typeface="Wingdings" panose="05000000000000000000" pitchFamily="2" charset="2"/>
              </a:rPr>
              <a:t> Emergent dialogue comes to matter in learning</a:t>
            </a:r>
            <a:endParaRPr lang="en-GB" dirty="0"/>
          </a:p>
          <a:p>
            <a:pPr marL="0" indent="0">
              <a:buNone/>
            </a:pPr>
            <a:r>
              <a:rPr lang="en-GB" dirty="0">
                <a:sym typeface="Wingdings" panose="05000000000000000000" pitchFamily="2" charset="2"/>
              </a:rPr>
              <a:t> A need to further consider </a:t>
            </a:r>
            <a:r>
              <a:rPr lang="en-GB" sz="2000" dirty="0" err="1"/>
              <a:t>spatio</a:t>
            </a:r>
            <a:r>
              <a:rPr lang="en-GB" sz="2000" dirty="0"/>
              <a:t>-temporal nature of material dialogue: emergence, intention, patterns (c.f. Deleuze)</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C3AD1188-BBE8-439E-8456-401FBC2D608A}"/>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01112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AA48-E533-2D43-A5D0-1FA7F6A4CE56}"/>
              </a:ext>
            </a:extLst>
          </p:cNvPr>
          <p:cNvSpPr>
            <a:spLocks noGrp="1"/>
          </p:cNvSpPr>
          <p:nvPr>
            <p:ph type="title"/>
          </p:nvPr>
        </p:nvSpPr>
        <p:spPr/>
        <p:txBody>
          <a:bodyPr/>
          <a:lstStyle/>
          <a:p>
            <a:r>
              <a:rPr lang="en-GB" dirty="0"/>
              <a:t>Where next?</a:t>
            </a:r>
            <a:endParaRPr lang="en-US" dirty="0"/>
          </a:p>
        </p:txBody>
      </p:sp>
      <p:sp>
        <p:nvSpPr>
          <p:cNvPr id="3" name="Content Placeholder 2">
            <a:extLst>
              <a:ext uri="{FF2B5EF4-FFF2-40B4-BE49-F238E27FC236}">
                <a16:creationId xmlns:a16="http://schemas.microsoft.com/office/drawing/2014/main" id="{BA435D09-7346-D042-83E9-045AA9683C10}"/>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F3F6F6B2-FA63-495A-BB75-842F620F25FC}"/>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031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625F-18D7-E043-92FA-6927E0929244}"/>
              </a:ext>
            </a:extLst>
          </p:cNvPr>
          <p:cNvSpPr>
            <a:spLocks noGrp="1"/>
          </p:cNvSpPr>
          <p:nvPr>
            <p:ph type="title"/>
          </p:nvPr>
        </p:nvSpPr>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25B6BEAF-44E0-7142-9766-88065FE21560}"/>
              </a:ext>
            </a:extLst>
          </p:cNvPr>
          <p:cNvSpPr>
            <a:spLocks noGrp="1"/>
          </p:cNvSpPr>
          <p:nvPr>
            <p:ph idx="1"/>
          </p:nvPr>
        </p:nvSpPr>
        <p:spPr>
          <a:xfrm>
            <a:off x="685800" y="1892300"/>
            <a:ext cx="10820400" cy="4584700"/>
          </a:xfrm>
        </p:spPr>
        <p:txBody>
          <a:bodyPr>
            <a:normAutofit fontScale="55000" lnSpcReduction="20000"/>
          </a:bodyPr>
          <a:lstStyle/>
          <a:p>
            <a:r>
              <a:rPr lang="en-US" sz="2900" b="1" dirty="0"/>
              <a:t>Hetherington, L., &amp; </a:t>
            </a:r>
            <a:r>
              <a:rPr lang="en-US" sz="2900" b="1" dirty="0" err="1"/>
              <a:t>Wegerif</a:t>
            </a:r>
            <a:r>
              <a:rPr lang="en-US" sz="2900" b="1" dirty="0"/>
              <a:t>, R. (2018). Developing a material-dialogic approach to pedagogy to guide science teacher education. </a:t>
            </a:r>
            <a:r>
              <a:rPr lang="en-US" sz="2900" b="1" i="1" dirty="0"/>
              <a:t>Journal of Education for Teaching</a:t>
            </a:r>
            <a:r>
              <a:rPr lang="en-US" sz="2900" b="1" dirty="0"/>
              <a:t>, </a:t>
            </a:r>
            <a:r>
              <a:rPr lang="en-US" sz="2900" b="1" i="1" dirty="0"/>
              <a:t>44</a:t>
            </a:r>
            <a:r>
              <a:rPr lang="en-US" sz="2900" b="1" dirty="0"/>
              <a:t>(1), 27–43. </a:t>
            </a:r>
            <a:r>
              <a:rPr lang="en-US" sz="2900" b="1" dirty="0">
                <a:hlinkClick r:id="rId2"/>
              </a:rPr>
              <a:t>https://doi.org/10.1080/02607476.2018.1422611</a:t>
            </a:r>
            <a:endParaRPr lang="en-US" sz="2900" b="1" dirty="0"/>
          </a:p>
          <a:p>
            <a:endParaRPr lang="en-GB" sz="2900" b="1" dirty="0"/>
          </a:p>
          <a:p>
            <a:r>
              <a:rPr lang="en-GB" sz="2900" b="1" dirty="0"/>
              <a:t>Hetherington, </a:t>
            </a:r>
            <a:r>
              <a:rPr lang="en-GB" sz="2900" b="1" dirty="0" err="1"/>
              <a:t>Wegerif</a:t>
            </a:r>
            <a:r>
              <a:rPr lang="en-GB" sz="2900" b="1" dirty="0"/>
              <a:t> &amp; Hardman (under review) The case for a Material-Dialogic Approach to Science Teaching and Learning.</a:t>
            </a:r>
          </a:p>
          <a:p>
            <a:endParaRPr lang="en-GB" dirty="0"/>
          </a:p>
          <a:p>
            <a:r>
              <a:rPr lang="en-GB" dirty="0"/>
              <a:t>Barad, K. (2007). </a:t>
            </a:r>
            <a:r>
              <a:rPr lang="en-GB" i="1" dirty="0"/>
              <a:t>Meeting the Universe Halfway - Quantum Physics and The Entanglement of Matter and Meaning</a:t>
            </a:r>
            <a:r>
              <a:rPr lang="en-GB" dirty="0"/>
              <a:t>. London: Duke University Press.</a:t>
            </a:r>
          </a:p>
          <a:p>
            <a:r>
              <a:rPr lang="en-GB" dirty="0"/>
              <a:t>Bruner, J. (2000). </a:t>
            </a:r>
            <a:r>
              <a:rPr lang="en-GB" i="1" dirty="0"/>
              <a:t>Acts of meaning</a:t>
            </a:r>
            <a:r>
              <a:rPr lang="en-GB" dirty="0"/>
              <a:t> (9. print). Cambridge, Mass.: Harvard Univ. Press.</a:t>
            </a:r>
          </a:p>
          <a:p>
            <a:r>
              <a:rPr lang="en-GB" dirty="0"/>
              <a:t>Gilbert, J. K., &amp; </a:t>
            </a:r>
            <a:r>
              <a:rPr lang="en-GB" dirty="0" err="1"/>
              <a:t>Justi</a:t>
            </a:r>
            <a:r>
              <a:rPr lang="en-GB" dirty="0"/>
              <a:t>, R. (2016). Approaches to Modelling-Based Teaching. In J. K. Gilbert &amp; R. </a:t>
            </a:r>
            <a:r>
              <a:rPr lang="en-GB" dirty="0" err="1"/>
              <a:t>Justi</a:t>
            </a:r>
            <a:r>
              <a:rPr lang="en-GB" dirty="0"/>
              <a:t>, </a:t>
            </a:r>
            <a:r>
              <a:rPr lang="en-GB" i="1" dirty="0"/>
              <a:t>Modelling-based Teaching in Science Education</a:t>
            </a:r>
            <a:r>
              <a:rPr lang="en-GB" dirty="0"/>
              <a:t> (Vol. 9, pp. 57–80). Cham: Springer International Publishing. https://doi.org/10.1007/978-3-319-29039-3_4</a:t>
            </a:r>
          </a:p>
          <a:p>
            <a:r>
              <a:rPr lang="en-GB" dirty="0"/>
              <a:t>Hein, S. F. (2016). The New Materialism in Qualitative Inquiry: How Compatible Are the Philosophies of Barad and Deleuze? </a:t>
            </a:r>
            <a:r>
              <a:rPr lang="en-GB" i="1" dirty="0"/>
              <a:t>Cultural Studies ↔ Critical Methodologies</a:t>
            </a:r>
            <a:r>
              <a:rPr lang="en-GB" dirty="0"/>
              <a:t>, </a:t>
            </a:r>
            <a:r>
              <a:rPr lang="en-GB" i="1" dirty="0"/>
              <a:t>16</a:t>
            </a:r>
            <a:r>
              <a:rPr lang="en-GB" dirty="0"/>
              <a:t>(2), 132–140. https://doi.org/10.1177/1532708616634732</a:t>
            </a:r>
          </a:p>
          <a:p>
            <a:r>
              <a:rPr lang="en-GB" dirty="0"/>
              <a:t>Mazzei, L. A. (2014). Beyond an Easy Sense: A Diffractive Analysis. </a:t>
            </a:r>
            <a:r>
              <a:rPr lang="en-GB" i="1" dirty="0"/>
              <a:t>Qualitative Inquiry</a:t>
            </a:r>
            <a:r>
              <a:rPr lang="en-GB" dirty="0"/>
              <a:t>, </a:t>
            </a:r>
            <a:r>
              <a:rPr lang="en-GB" i="1" dirty="0"/>
              <a:t>20</a:t>
            </a:r>
            <a:r>
              <a:rPr lang="en-GB" dirty="0"/>
              <a:t>(6), 742–746. https://doi.org/10.1177/1077800414530257</a:t>
            </a:r>
          </a:p>
          <a:p>
            <a:r>
              <a:rPr lang="en-GB" dirty="0" err="1"/>
              <a:t>Osberg</a:t>
            </a:r>
            <a:r>
              <a:rPr lang="en-GB" dirty="0"/>
              <a:t>, D. C., &amp; </a:t>
            </a:r>
            <a:r>
              <a:rPr lang="en-GB" dirty="0" err="1"/>
              <a:t>Biesta</a:t>
            </a:r>
            <a:r>
              <a:rPr lang="en-GB" dirty="0"/>
              <a:t>, G. J. J. (2008). The </a:t>
            </a:r>
            <a:r>
              <a:rPr lang="en-GB" dirty="0" err="1"/>
              <a:t>Emrgent</a:t>
            </a:r>
            <a:r>
              <a:rPr lang="en-GB" dirty="0"/>
              <a:t> Curriculum: Navigating a Complex Course Between Unguided Learning and Planned Enculturation. </a:t>
            </a:r>
            <a:r>
              <a:rPr lang="en-GB" i="1" dirty="0"/>
              <a:t>Journal of Curriculum Studies</a:t>
            </a:r>
            <a:r>
              <a:rPr lang="en-GB" dirty="0"/>
              <a:t>, </a:t>
            </a:r>
            <a:r>
              <a:rPr lang="en-GB" i="1" dirty="0"/>
              <a:t>40</a:t>
            </a:r>
            <a:r>
              <a:rPr lang="en-GB" dirty="0"/>
              <a:t>(3), 313–328.</a:t>
            </a:r>
          </a:p>
          <a:p>
            <a:r>
              <a:rPr lang="en-GB" dirty="0"/>
              <a:t>Riordan, J.-P. (2014). Riordan J P 2014 Techniques, tactics and strategies for conceptual change in school science. PhD Thesis. Canterbury Christ Church University.</a:t>
            </a:r>
          </a:p>
          <a:p>
            <a:r>
              <a:rPr lang="en-GB" dirty="0"/>
              <a:t>Taylor, K. L., &amp; Dionne, J. P. (2000). Accessing problem-solving strategy knowledge: The complementary use of concurrent verbal protocols and retrospective debriefing. </a:t>
            </a:r>
            <a:r>
              <a:rPr lang="en-GB" i="1" dirty="0"/>
              <a:t>Journal of Educational Psychology</a:t>
            </a:r>
            <a:r>
              <a:rPr lang="en-GB" dirty="0"/>
              <a:t>, </a:t>
            </a:r>
            <a:r>
              <a:rPr lang="en-GB" i="1" dirty="0"/>
              <a:t>92</a:t>
            </a:r>
            <a:r>
              <a:rPr lang="en-GB" dirty="0"/>
              <a:t>(3), 413–425.</a:t>
            </a:r>
          </a:p>
          <a:p>
            <a:endParaRPr lang="en-US" dirty="0"/>
          </a:p>
        </p:txBody>
      </p:sp>
      <p:sp>
        <p:nvSpPr>
          <p:cNvPr id="5" name="Slide Number Placeholder 4">
            <a:extLst>
              <a:ext uri="{FF2B5EF4-FFF2-40B4-BE49-F238E27FC236}">
                <a16:creationId xmlns:a16="http://schemas.microsoft.com/office/drawing/2014/main" id="{F47930AE-B5FF-4255-A2B1-C4201F26D9AC}"/>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17856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5A73-72CD-E748-B22C-9FBECF0D5135}"/>
              </a:ext>
            </a:extLst>
          </p:cNvPr>
          <p:cNvSpPr>
            <a:spLocks noGrp="1"/>
          </p:cNvSpPr>
          <p:nvPr>
            <p:ph type="title"/>
          </p:nvPr>
        </p:nvSpPr>
        <p:spPr/>
        <p:txBody>
          <a:bodyPr/>
          <a:lstStyle/>
          <a:p>
            <a:r>
              <a:rPr lang="en-GB" dirty="0"/>
              <a:t>Thank you for listening</a:t>
            </a:r>
            <a:endParaRPr lang="en-US" dirty="0"/>
          </a:p>
        </p:txBody>
      </p:sp>
      <p:sp>
        <p:nvSpPr>
          <p:cNvPr id="3" name="Content Placeholder 2">
            <a:extLst>
              <a:ext uri="{FF2B5EF4-FFF2-40B4-BE49-F238E27FC236}">
                <a16:creationId xmlns:a16="http://schemas.microsoft.com/office/drawing/2014/main" id="{DDB349E6-813D-484B-A0DA-573F1D42D2C5}"/>
              </a:ext>
            </a:extLst>
          </p:cNvPr>
          <p:cNvSpPr>
            <a:spLocks noGrp="1"/>
          </p:cNvSpPr>
          <p:nvPr>
            <p:ph idx="1"/>
          </p:nvPr>
        </p:nvSpPr>
        <p:spPr/>
        <p:txBody>
          <a:bodyPr/>
          <a:lstStyle/>
          <a:p>
            <a:r>
              <a:rPr lang="en-GB" dirty="0"/>
              <a:t>Please do email us if you are interested in our work:</a:t>
            </a:r>
          </a:p>
          <a:p>
            <a:pPr lvl="1"/>
            <a:r>
              <a:rPr lang="en-GB" dirty="0"/>
              <a:t>Lindsay Hetherington, University of Exeter, </a:t>
            </a:r>
            <a:r>
              <a:rPr lang="en-GB" dirty="0">
                <a:hlinkClick r:id="rId2"/>
              </a:rPr>
              <a:t>L.Hetherington@exeter.ac.uk</a:t>
            </a:r>
            <a:endParaRPr lang="en-GB" dirty="0"/>
          </a:p>
          <a:p>
            <a:pPr lvl="1"/>
            <a:r>
              <a:rPr lang="en-GB" dirty="0"/>
              <a:t>Mark Hardman, University College London, </a:t>
            </a:r>
            <a:r>
              <a:rPr lang="en-GB" dirty="0" err="1">
                <a:hlinkClick r:id="rId3"/>
              </a:rPr>
              <a:t>M.Hardman@ucl.ac.uk</a:t>
            </a:r>
            <a:endParaRPr lang="en-GB" dirty="0"/>
          </a:p>
          <a:p>
            <a:pPr lvl="1"/>
            <a:r>
              <a:rPr lang="en-GB" dirty="0"/>
              <a:t>Rupert Wegerif, University of Cambridge, </a:t>
            </a:r>
            <a:r>
              <a:rPr lang="en-GB" dirty="0" err="1">
                <a:hlinkClick r:id="rId4"/>
              </a:rPr>
              <a:t>rw583@cam.ac.uk</a:t>
            </a:r>
            <a:r>
              <a:rPr lang="en-GB"/>
              <a:t> </a:t>
            </a:r>
            <a:endParaRPr lang="en-US"/>
          </a:p>
        </p:txBody>
      </p:sp>
      <p:sp>
        <p:nvSpPr>
          <p:cNvPr id="5" name="Slide Number Placeholder 4">
            <a:extLst>
              <a:ext uri="{FF2B5EF4-FFF2-40B4-BE49-F238E27FC236}">
                <a16:creationId xmlns:a16="http://schemas.microsoft.com/office/drawing/2014/main" id="{AD2C7A17-2803-4B82-BE4F-8EDC369DE432}"/>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4149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88D27B-3864-45B6-8D07-C241DC8C000A}"/>
              </a:ext>
            </a:extLst>
          </p:cNvPr>
          <p:cNvSpPr>
            <a:spLocks noGrp="1"/>
          </p:cNvSpPr>
          <p:nvPr>
            <p:ph type="sldNum" sz="quarter" idx="12"/>
          </p:nvPr>
        </p:nvSpPr>
        <p:spPr/>
        <p:txBody>
          <a:bodyPr/>
          <a:lstStyle/>
          <a:p>
            <a:fld id="{6D22F896-40B5-4ADD-8801-0D06FADFA095}" type="slidenum">
              <a:rPr lang="en-US" sz="2200" smtClean="0"/>
              <a:t>18</a:t>
            </a:fld>
            <a:endParaRPr lang="en-US" sz="2200" dirty="0"/>
          </a:p>
        </p:txBody>
      </p:sp>
      <p:sp>
        <p:nvSpPr>
          <p:cNvPr id="3" name="Title 1">
            <a:extLst>
              <a:ext uri="{FF2B5EF4-FFF2-40B4-BE49-F238E27FC236}">
                <a16:creationId xmlns:a16="http://schemas.microsoft.com/office/drawing/2014/main" id="{9A835033-80C9-4520-8D8F-1D57A93B0AD3}"/>
              </a:ext>
            </a:extLst>
          </p:cNvPr>
          <p:cNvSpPr txBox="1">
            <a:spLocks/>
          </p:cNvSpPr>
          <p:nvPr/>
        </p:nvSpPr>
        <p:spPr>
          <a:xfrm>
            <a:off x="8213295" y="764373"/>
            <a:ext cx="3292905" cy="1293028"/>
          </a:xfrm>
          <a:prstGeom prst="rect">
            <a:avLst/>
          </a:prstGeom>
          <a:solidFill>
            <a:schemeClr val="bg1"/>
          </a:solidFill>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a:t>Discussion</a:t>
            </a:r>
            <a:endParaRPr lang="en-US" dirty="0"/>
          </a:p>
        </p:txBody>
      </p:sp>
      <p:sp>
        <p:nvSpPr>
          <p:cNvPr id="4" name="TextBox 3">
            <a:extLst>
              <a:ext uri="{FF2B5EF4-FFF2-40B4-BE49-F238E27FC236}">
                <a16:creationId xmlns:a16="http://schemas.microsoft.com/office/drawing/2014/main" id="{620C2260-9294-47D2-87FD-99EB99F3E98E}"/>
              </a:ext>
            </a:extLst>
          </p:cNvPr>
          <p:cNvSpPr txBox="1"/>
          <p:nvPr/>
        </p:nvSpPr>
        <p:spPr>
          <a:xfrm>
            <a:off x="7872254" y="1274658"/>
            <a:ext cx="3865738" cy="830997"/>
          </a:xfrm>
          <a:prstGeom prst="rect">
            <a:avLst/>
          </a:prstGeom>
          <a:solidFill>
            <a:schemeClr val="bg1"/>
          </a:solidFill>
        </p:spPr>
        <p:txBody>
          <a:bodyPr wrap="square" rtlCol="0">
            <a:spAutoFit/>
          </a:bodyPr>
          <a:lstStyle/>
          <a:p>
            <a:pPr algn="ctr"/>
            <a:r>
              <a:rPr lang="en-GB" sz="2400" b="1" dirty="0"/>
              <a:t>Evaluating a Material-Dialogic Position</a:t>
            </a:r>
            <a:endParaRPr lang="en-GB" sz="4000" b="1" dirty="0"/>
          </a:p>
        </p:txBody>
      </p:sp>
      <p:sp>
        <p:nvSpPr>
          <p:cNvPr id="5" name="TextBox 4">
            <a:extLst>
              <a:ext uri="{FF2B5EF4-FFF2-40B4-BE49-F238E27FC236}">
                <a16:creationId xmlns:a16="http://schemas.microsoft.com/office/drawing/2014/main" id="{1C14BBE5-2681-44A3-849F-DD80F907B01D}"/>
              </a:ext>
            </a:extLst>
          </p:cNvPr>
          <p:cNvSpPr txBox="1"/>
          <p:nvPr/>
        </p:nvSpPr>
        <p:spPr>
          <a:xfrm>
            <a:off x="494572" y="2153279"/>
            <a:ext cx="10569388"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t>Recognises that matter matters in classroom intra-actions.</a:t>
            </a:r>
          </a:p>
          <a:p>
            <a:pPr marL="342900" indent="-342900">
              <a:spcAft>
                <a:spcPts val="1200"/>
              </a:spcAft>
              <a:buFont typeface="Arial" panose="020B0604020202020204" pitchFamily="34" charset="0"/>
              <a:buChar char="•"/>
            </a:pPr>
            <a:r>
              <a:rPr lang="en-GB" sz="2400" dirty="0"/>
              <a:t>Moves focus from acquisition of ‘concepts’ to the entangled phenomena that pupils actually learn from (e.g. models, narrative).</a:t>
            </a:r>
          </a:p>
          <a:p>
            <a:pPr marL="342900" indent="-342900">
              <a:spcAft>
                <a:spcPts val="1200"/>
              </a:spcAft>
              <a:buFont typeface="Arial" panose="020B0604020202020204" pitchFamily="34" charset="0"/>
              <a:buChar char="•"/>
            </a:pPr>
            <a:r>
              <a:rPr lang="en-GB" sz="2400" dirty="0"/>
              <a:t>Recognises the potential of (critically) diffracting data and theory to produce new readings.</a:t>
            </a:r>
          </a:p>
        </p:txBody>
      </p:sp>
      <p:sp>
        <p:nvSpPr>
          <p:cNvPr id="6" name="Rectangle 5">
            <a:extLst>
              <a:ext uri="{FF2B5EF4-FFF2-40B4-BE49-F238E27FC236}">
                <a16:creationId xmlns:a16="http://schemas.microsoft.com/office/drawing/2014/main" id="{6A4AFE29-E58A-4AA0-9D15-61E4C6DE11B3}"/>
              </a:ext>
            </a:extLst>
          </p:cNvPr>
          <p:cNvSpPr/>
          <p:nvPr/>
        </p:nvSpPr>
        <p:spPr>
          <a:xfrm>
            <a:off x="454008" y="1397769"/>
            <a:ext cx="3220754"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Advantages</a:t>
            </a:r>
          </a:p>
        </p:txBody>
      </p:sp>
      <p:sp>
        <p:nvSpPr>
          <p:cNvPr id="7" name="Rectangle 6">
            <a:extLst>
              <a:ext uri="{FF2B5EF4-FFF2-40B4-BE49-F238E27FC236}">
                <a16:creationId xmlns:a16="http://schemas.microsoft.com/office/drawing/2014/main" id="{F2530D83-B3E4-442A-875F-2A9CA5926D3C}"/>
              </a:ext>
            </a:extLst>
          </p:cNvPr>
          <p:cNvSpPr/>
          <p:nvPr/>
        </p:nvSpPr>
        <p:spPr>
          <a:xfrm>
            <a:off x="465523" y="4556886"/>
            <a:ext cx="4905510"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To Consider Further</a:t>
            </a:r>
          </a:p>
        </p:txBody>
      </p:sp>
      <p:sp>
        <p:nvSpPr>
          <p:cNvPr id="8" name="TextBox 7">
            <a:extLst>
              <a:ext uri="{FF2B5EF4-FFF2-40B4-BE49-F238E27FC236}">
                <a16:creationId xmlns:a16="http://schemas.microsoft.com/office/drawing/2014/main" id="{192A7ADF-FDDC-4518-B970-EA752E0D56E2}"/>
              </a:ext>
            </a:extLst>
          </p:cNvPr>
          <p:cNvSpPr txBox="1"/>
          <p:nvPr/>
        </p:nvSpPr>
        <p:spPr>
          <a:xfrm>
            <a:off x="494572" y="5264772"/>
            <a:ext cx="10569388"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Accounting for the </a:t>
            </a:r>
            <a:r>
              <a:rPr lang="en-GB" sz="2400" dirty="0" err="1"/>
              <a:t>spatio</a:t>
            </a:r>
            <a:r>
              <a:rPr lang="en-GB" sz="2400" dirty="0"/>
              <a:t>-temporal nature of dialogue: emergence, intention, patterns (c.f. Deleuze)</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9940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AE01-6B00-944B-AD45-79F0829CAA96}"/>
              </a:ext>
            </a:extLst>
          </p:cNvPr>
          <p:cNvSpPr>
            <a:spLocks noGrp="1"/>
          </p:cNvSpPr>
          <p:nvPr>
            <p:ph type="ctrTitle"/>
          </p:nvPr>
        </p:nvSpPr>
        <p:spPr/>
        <p:txBody>
          <a:bodyPr>
            <a:normAutofit fontScale="90000"/>
          </a:bodyPr>
          <a:lstStyle/>
          <a:p>
            <a:r>
              <a:rPr lang="en-GB" dirty="0"/>
              <a:t>Making the case for a material-dialogic theory for practical science</a:t>
            </a:r>
            <a:endParaRPr lang="en-US" dirty="0"/>
          </a:p>
        </p:txBody>
      </p:sp>
      <p:sp>
        <p:nvSpPr>
          <p:cNvPr id="3" name="Subtitle 2">
            <a:extLst>
              <a:ext uri="{FF2B5EF4-FFF2-40B4-BE49-F238E27FC236}">
                <a16:creationId xmlns:a16="http://schemas.microsoft.com/office/drawing/2014/main" id="{C74CF145-9E82-774E-B104-725B80D2BE26}"/>
              </a:ext>
            </a:extLst>
          </p:cNvPr>
          <p:cNvSpPr>
            <a:spLocks noGrp="1"/>
          </p:cNvSpPr>
          <p:nvPr>
            <p:ph type="subTitle" idx="1"/>
          </p:nvPr>
        </p:nvSpPr>
        <p:spPr/>
        <p:txBody>
          <a:bodyPr>
            <a:normAutofit/>
          </a:bodyPr>
          <a:lstStyle/>
          <a:p>
            <a:r>
              <a:rPr lang="en-GB" dirty="0"/>
              <a:t>Dr. Lindsay Hetherington, Dr. Mark Hardman &amp; Prof. Rupert Wegerif</a:t>
            </a:r>
          </a:p>
        </p:txBody>
      </p:sp>
      <p:pic>
        <p:nvPicPr>
          <p:cNvPr id="2050" name="Picture 2" descr="Image result for twitter logo">
            <a:extLst>
              <a:ext uri="{FF2B5EF4-FFF2-40B4-BE49-F238E27FC236}">
                <a16:creationId xmlns:a16="http://schemas.microsoft.com/office/drawing/2014/main" id="{46030B76-A2AA-48E3-9356-9C465E5E6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519" y="4411084"/>
            <a:ext cx="497094" cy="49709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DC2473C6-A8FC-429A-A404-9EEDBB1AAC2A}"/>
              </a:ext>
            </a:extLst>
          </p:cNvPr>
          <p:cNvSpPr txBox="1">
            <a:spLocks/>
          </p:cNvSpPr>
          <p:nvPr/>
        </p:nvSpPr>
        <p:spPr>
          <a:xfrm>
            <a:off x="2902613" y="4504988"/>
            <a:ext cx="9448800"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a:t>
            </a:r>
            <a:r>
              <a:rPr lang="en-GB" dirty="0" err="1"/>
              <a:t>Lindsayhether</a:t>
            </a:r>
            <a:r>
              <a:rPr lang="en-GB" dirty="0"/>
              <a:t>, @</a:t>
            </a:r>
            <a:r>
              <a:rPr lang="en-GB" dirty="0" err="1"/>
              <a:t>mahardman</a:t>
            </a:r>
            <a:r>
              <a:rPr lang="en-GB" dirty="0"/>
              <a:t>, @</a:t>
            </a:r>
            <a:r>
              <a:rPr lang="en-GB" dirty="0" err="1"/>
              <a:t>rupertwegerif</a:t>
            </a:r>
            <a:endParaRPr lang="en-GB" dirty="0"/>
          </a:p>
        </p:txBody>
      </p:sp>
    </p:spTree>
    <p:extLst>
      <p:ext uri="{BB962C8B-B14F-4D97-AF65-F5344CB8AC3E}">
        <p14:creationId xmlns:p14="http://schemas.microsoft.com/office/powerpoint/2010/main" val="61506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B7B3-D01E-1947-9B56-BE2B94961C64}"/>
              </a:ext>
            </a:extLst>
          </p:cNvPr>
          <p:cNvSpPr>
            <a:spLocks noGrp="1"/>
          </p:cNvSpPr>
          <p:nvPr>
            <p:ph type="title"/>
          </p:nvPr>
        </p:nvSpPr>
        <p:spPr/>
        <p:txBody>
          <a:bodyPr/>
          <a:lstStyle/>
          <a:p>
            <a:r>
              <a:rPr lang="en-GB" dirty="0"/>
              <a:t>practical work in science education</a:t>
            </a:r>
            <a:endParaRPr lang="en-US" dirty="0"/>
          </a:p>
        </p:txBody>
      </p:sp>
      <p:sp>
        <p:nvSpPr>
          <p:cNvPr id="3" name="Content Placeholder 2">
            <a:extLst>
              <a:ext uri="{FF2B5EF4-FFF2-40B4-BE49-F238E27FC236}">
                <a16:creationId xmlns:a16="http://schemas.microsoft.com/office/drawing/2014/main" id="{E0B686CD-7BF1-3949-8365-375AB0161525}"/>
              </a:ext>
            </a:extLst>
          </p:cNvPr>
          <p:cNvSpPr>
            <a:spLocks noGrp="1"/>
          </p:cNvSpPr>
          <p:nvPr>
            <p:ph idx="1"/>
          </p:nvPr>
        </p:nvSpPr>
        <p:spPr>
          <a:xfrm>
            <a:off x="685800" y="2194560"/>
            <a:ext cx="5897763" cy="4024125"/>
          </a:xfrm>
        </p:spPr>
        <p:txBody>
          <a:bodyPr/>
          <a:lstStyle/>
          <a:p>
            <a:r>
              <a:rPr lang="en-GB" dirty="0"/>
              <a:t>Purposes for practical work typically relate to motivation or to disciplinary learning (knowledge or skills)</a:t>
            </a:r>
          </a:p>
          <a:p>
            <a:r>
              <a:rPr lang="en-GB" dirty="0"/>
              <a:t>Studies exploring pupil learning through practical science have typically explored this through </a:t>
            </a:r>
            <a:r>
              <a:rPr lang="en-GB" b="1" dirty="0"/>
              <a:t>talk</a:t>
            </a:r>
            <a:r>
              <a:rPr lang="en-GB" dirty="0"/>
              <a:t>. </a:t>
            </a:r>
          </a:p>
          <a:p>
            <a:r>
              <a:rPr lang="en-GB" dirty="0"/>
              <a:t>The material world, including practical, is passive, to be manipulated, investigated and understood </a:t>
            </a:r>
            <a:endParaRPr lang="en-US" dirty="0"/>
          </a:p>
        </p:txBody>
      </p:sp>
      <p:sp>
        <p:nvSpPr>
          <p:cNvPr id="5" name="Slide Number Placeholder 4">
            <a:extLst>
              <a:ext uri="{FF2B5EF4-FFF2-40B4-BE49-F238E27FC236}">
                <a16:creationId xmlns:a16="http://schemas.microsoft.com/office/drawing/2014/main" id="{B2BA4152-3EB6-466D-B2C4-2F7B9013715A}"/>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Picture 4">
            <a:extLst>
              <a:ext uri="{FF2B5EF4-FFF2-40B4-BE49-F238E27FC236}">
                <a16:creationId xmlns:a16="http://schemas.microsoft.com/office/drawing/2014/main" id="{3301A739-A9EC-034A-8A4A-866F7F46563A}"/>
              </a:ext>
            </a:extLst>
          </p:cNvPr>
          <p:cNvPicPr>
            <a:picLocks noChangeAspect="1"/>
          </p:cNvPicPr>
          <p:nvPr/>
        </p:nvPicPr>
        <p:blipFill>
          <a:blip r:embed="rId3"/>
          <a:stretch>
            <a:fillRect/>
          </a:stretch>
        </p:blipFill>
        <p:spPr>
          <a:xfrm>
            <a:off x="6849241" y="2581167"/>
            <a:ext cx="4876364" cy="3250909"/>
          </a:xfrm>
          <a:prstGeom prst="rect">
            <a:avLst/>
          </a:prstGeom>
        </p:spPr>
      </p:pic>
    </p:spTree>
    <p:extLst>
      <p:ext uri="{BB962C8B-B14F-4D97-AF65-F5344CB8AC3E}">
        <p14:creationId xmlns:p14="http://schemas.microsoft.com/office/powerpoint/2010/main" val="407317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A53A-4F21-E04A-B644-925CFDE38CD0}"/>
              </a:ext>
            </a:extLst>
          </p:cNvPr>
          <p:cNvSpPr>
            <a:spLocks noGrp="1"/>
          </p:cNvSpPr>
          <p:nvPr>
            <p:ph type="title"/>
          </p:nvPr>
        </p:nvSpPr>
        <p:spPr/>
        <p:txBody>
          <a:bodyPr/>
          <a:lstStyle/>
          <a:p>
            <a:r>
              <a:rPr lang="en-GB" dirty="0"/>
              <a:t>(Re)focusing on the material</a:t>
            </a:r>
            <a:endParaRPr lang="en-US" dirty="0"/>
          </a:p>
        </p:txBody>
      </p:sp>
      <p:sp>
        <p:nvSpPr>
          <p:cNvPr id="3" name="Content Placeholder 2">
            <a:extLst>
              <a:ext uri="{FF2B5EF4-FFF2-40B4-BE49-F238E27FC236}">
                <a16:creationId xmlns:a16="http://schemas.microsoft.com/office/drawing/2014/main" id="{CDFAE836-0566-0245-9406-EF56C529D7A7}"/>
              </a:ext>
            </a:extLst>
          </p:cNvPr>
          <p:cNvSpPr>
            <a:spLocks noGrp="1"/>
          </p:cNvSpPr>
          <p:nvPr>
            <p:ph idx="1"/>
          </p:nvPr>
        </p:nvSpPr>
        <p:spPr/>
        <p:txBody>
          <a:bodyPr>
            <a:normAutofit lnSpcReduction="10000"/>
          </a:bodyPr>
          <a:lstStyle/>
          <a:p>
            <a:r>
              <a:rPr lang="en-GB" dirty="0"/>
              <a:t>What happens if we think differently about the material world?</a:t>
            </a:r>
          </a:p>
          <a:p>
            <a:r>
              <a:rPr lang="en-GB" dirty="0"/>
              <a:t>What would change in how we approach science education if the material is reframed as an active participant in the learning taking place?  </a:t>
            </a:r>
          </a:p>
          <a:p>
            <a:endParaRPr lang="en-GB" dirty="0"/>
          </a:p>
          <a:p>
            <a:pPr marL="0" indent="0">
              <a:buNone/>
            </a:pPr>
            <a:r>
              <a:rPr lang="en-GB" dirty="0"/>
              <a:t>We want to (re)focus on the materiality of school science, and how pupils learn </a:t>
            </a:r>
            <a:r>
              <a:rPr lang="en-GB" b="1" i="1" dirty="0"/>
              <a:t>with</a:t>
            </a:r>
            <a:r>
              <a:rPr lang="en-GB" dirty="0"/>
              <a:t> it (not from it/use it)</a:t>
            </a:r>
          </a:p>
          <a:p>
            <a:pPr marL="0" indent="0">
              <a:buNone/>
            </a:pPr>
            <a:endParaRPr lang="en-GB" dirty="0"/>
          </a:p>
          <a:p>
            <a:pPr marL="0" indent="0">
              <a:buNone/>
            </a:pPr>
            <a:r>
              <a:rPr lang="en-GB" dirty="0"/>
              <a:t>We need a theoretical framework to think with that helps us draw together the material nature of the science classroom and its embodied learners with the dialogue taking place. We have developed this using </a:t>
            </a:r>
            <a:r>
              <a:rPr lang="en-GB" b="1" dirty="0"/>
              <a:t>Barad’s</a:t>
            </a:r>
            <a:r>
              <a:rPr lang="en-GB" dirty="0"/>
              <a:t> ‘</a:t>
            </a:r>
            <a:r>
              <a:rPr lang="en-GB" dirty="0" err="1"/>
              <a:t>Agential</a:t>
            </a:r>
            <a:r>
              <a:rPr lang="en-GB" dirty="0"/>
              <a:t> Realism’ and a </a:t>
            </a:r>
            <a:r>
              <a:rPr lang="en-GB" b="1" dirty="0"/>
              <a:t>Bakhtin’s</a:t>
            </a:r>
            <a:r>
              <a:rPr lang="en-GB" dirty="0"/>
              <a:t> Dialogic. </a:t>
            </a:r>
          </a:p>
        </p:txBody>
      </p:sp>
      <p:sp>
        <p:nvSpPr>
          <p:cNvPr id="5" name="Slide Number Placeholder 4">
            <a:extLst>
              <a:ext uri="{FF2B5EF4-FFF2-40B4-BE49-F238E27FC236}">
                <a16:creationId xmlns:a16="http://schemas.microsoft.com/office/drawing/2014/main" id="{C3AD1188-BBE8-439E-8456-401FBC2D608A}"/>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29706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31D1-07A8-6D44-8A41-41512C921444}"/>
              </a:ext>
            </a:extLst>
          </p:cNvPr>
          <p:cNvSpPr>
            <a:spLocks noGrp="1"/>
          </p:cNvSpPr>
          <p:nvPr>
            <p:ph type="title"/>
          </p:nvPr>
        </p:nvSpPr>
        <p:spPr/>
        <p:txBody>
          <a:bodyPr/>
          <a:lstStyle/>
          <a:p>
            <a:r>
              <a:rPr lang="en-GB" dirty="0"/>
              <a:t>BArad’s </a:t>
            </a:r>
            <a:r>
              <a:rPr lang="en-GB" dirty="0" err="1"/>
              <a:t>Agential</a:t>
            </a:r>
            <a:r>
              <a:rPr lang="en-GB" dirty="0"/>
              <a:t> realism</a:t>
            </a:r>
            <a:endParaRPr lang="en-US" dirty="0"/>
          </a:p>
        </p:txBody>
      </p:sp>
      <p:sp>
        <p:nvSpPr>
          <p:cNvPr id="3" name="Content Placeholder 2">
            <a:extLst>
              <a:ext uri="{FF2B5EF4-FFF2-40B4-BE49-F238E27FC236}">
                <a16:creationId xmlns:a16="http://schemas.microsoft.com/office/drawing/2014/main" id="{290AA259-263E-724F-A88C-347102732AA4}"/>
              </a:ext>
            </a:extLst>
          </p:cNvPr>
          <p:cNvSpPr>
            <a:spLocks noGrp="1"/>
          </p:cNvSpPr>
          <p:nvPr>
            <p:ph idx="1"/>
          </p:nvPr>
        </p:nvSpPr>
        <p:spPr/>
        <p:txBody>
          <a:bodyPr/>
          <a:lstStyle/>
          <a:p>
            <a:pPr marL="0" indent="0" algn="ctr">
              <a:buNone/>
            </a:pPr>
            <a:r>
              <a:rPr lang="en-US" i="1" dirty="0"/>
              <a:t>‘Neither discursive practices nor material phenomena are ontologically or epistemologically prior</a:t>
            </a:r>
            <a:r>
              <a:rPr lang="en-GB" i="1" dirty="0"/>
              <a:t>…</a:t>
            </a:r>
            <a:r>
              <a:rPr lang="en-US" i="1" dirty="0"/>
              <a:t>Neither is articulated or articulable in the absence of the other; matter and meaning are mutually articulated’ (Barad 2007, p. 152).</a:t>
            </a:r>
            <a:endParaRPr lang="en-GB" i="1" dirty="0"/>
          </a:p>
          <a:p>
            <a:pPr marL="0" indent="0" algn="ctr">
              <a:buNone/>
            </a:pPr>
            <a:endParaRPr lang="en-GB" i="1" dirty="0"/>
          </a:p>
          <a:p>
            <a:pPr marL="0" indent="0">
              <a:buNone/>
            </a:pPr>
            <a:r>
              <a:rPr lang="en-GB" dirty="0"/>
              <a:t>KEY CONCEPTS</a:t>
            </a:r>
          </a:p>
          <a:p>
            <a:r>
              <a:rPr lang="en-GB" dirty="0"/>
              <a:t>Phenomena </a:t>
            </a:r>
          </a:p>
          <a:p>
            <a:r>
              <a:rPr lang="en-GB" dirty="0"/>
              <a:t>Intra-action</a:t>
            </a:r>
          </a:p>
          <a:p>
            <a:r>
              <a:rPr lang="en-GB" dirty="0" err="1"/>
              <a:t>Agential</a:t>
            </a:r>
            <a:r>
              <a:rPr lang="en-GB" dirty="0"/>
              <a:t> cut</a:t>
            </a:r>
          </a:p>
          <a:p>
            <a:r>
              <a:rPr lang="en-GB" dirty="0"/>
              <a:t>Diffraction</a:t>
            </a:r>
          </a:p>
          <a:p>
            <a:r>
              <a:rPr lang="en-GB" dirty="0"/>
              <a:t>Entanglement</a:t>
            </a:r>
            <a:endParaRPr lang="en-US" dirty="0"/>
          </a:p>
        </p:txBody>
      </p:sp>
      <p:sp>
        <p:nvSpPr>
          <p:cNvPr id="5" name="Slide Number Placeholder 4">
            <a:extLst>
              <a:ext uri="{FF2B5EF4-FFF2-40B4-BE49-F238E27FC236}">
                <a16:creationId xmlns:a16="http://schemas.microsoft.com/office/drawing/2014/main" id="{5F2F5A62-76C3-47C0-B3D7-255385BD14B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58965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E44A-8767-0946-996C-A4E66095E185}"/>
              </a:ext>
            </a:extLst>
          </p:cNvPr>
          <p:cNvSpPr>
            <a:spLocks noGrp="1"/>
          </p:cNvSpPr>
          <p:nvPr>
            <p:ph type="title"/>
          </p:nvPr>
        </p:nvSpPr>
        <p:spPr/>
        <p:txBody>
          <a:bodyPr/>
          <a:lstStyle/>
          <a:p>
            <a:r>
              <a:rPr lang="en-GB" dirty="0"/>
              <a:t>DIALOGIC THEORY</a:t>
            </a:r>
            <a:endParaRPr lang="en-US" dirty="0"/>
          </a:p>
        </p:txBody>
      </p:sp>
      <p:sp>
        <p:nvSpPr>
          <p:cNvPr id="3" name="Content Placeholder 2">
            <a:extLst>
              <a:ext uri="{FF2B5EF4-FFF2-40B4-BE49-F238E27FC236}">
                <a16:creationId xmlns:a16="http://schemas.microsoft.com/office/drawing/2014/main" id="{DB40D313-E185-E845-BC9A-B9A9EBC358F9}"/>
              </a:ext>
            </a:extLst>
          </p:cNvPr>
          <p:cNvSpPr>
            <a:spLocks noGrp="1"/>
          </p:cNvSpPr>
          <p:nvPr>
            <p:ph idx="1"/>
          </p:nvPr>
        </p:nvSpPr>
        <p:spPr/>
        <p:txBody>
          <a:bodyPr/>
          <a:lstStyle/>
          <a:p>
            <a:pPr marL="0" indent="0">
              <a:buNone/>
            </a:pPr>
            <a:r>
              <a:rPr lang="en-GB" dirty="0"/>
              <a:t>KEY CONCEPTS: </a:t>
            </a:r>
          </a:p>
          <a:p>
            <a:r>
              <a:rPr lang="en-GB" dirty="0"/>
              <a:t>Relational ontology – engaging in dialogue changes those engaged</a:t>
            </a:r>
          </a:p>
          <a:p>
            <a:endParaRPr lang="en-GB" dirty="0"/>
          </a:p>
          <a:p>
            <a:r>
              <a:rPr lang="en-GB" dirty="0"/>
              <a:t>Voice may be human or other-than-human, “I hear voices everywhere and in everything” (Bakhtin, 1978). </a:t>
            </a:r>
          </a:p>
          <a:p>
            <a:endParaRPr lang="en-GB" dirty="0"/>
          </a:p>
          <a:p>
            <a:r>
              <a:rPr lang="en-GB" dirty="0"/>
              <a:t>Dialogic Switching – seeing from the perspective of the ‘other’</a:t>
            </a:r>
          </a:p>
          <a:p>
            <a:endParaRPr lang="en-GB" dirty="0"/>
          </a:p>
          <a:p>
            <a:r>
              <a:rPr lang="en-GB" dirty="0"/>
              <a:t>Dialogic Space – where distinct voices are brought into relation</a:t>
            </a:r>
          </a:p>
        </p:txBody>
      </p:sp>
      <p:sp>
        <p:nvSpPr>
          <p:cNvPr id="5" name="Slide Number Placeholder 4">
            <a:extLst>
              <a:ext uri="{FF2B5EF4-FFF2-40B4-BE49-F238E27FC236}">
                <a16:creationId xmlns:a16="http://schemas.microsoft.com/office/drawing/2014/main" id="{3E6B5B3C-168F-4714-ACD8-A25E88246E5E}"/>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651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32EC-8591-5644-942A-8BB207E098BB}"/>
              </a:ext>
            </a:extLst>
          </p:cNvPr>
          <p:cNvSpPr>
            <a:spLocks noGrp="1"/>
          </p:cNvSpPr>
          <p:nvPr>
            <p:ph type="title"/>
          </p:nvPr>
        </p:nvSpPr>
        <p:spPr/>
        <p:txBody>
          <a:bodyPr/>
          <a:lstStyle/>
          <a:p>
            <a:r>
              <a:rPr lang="en-GB" dirty="0"/>
              <a:t>A material-dialogic FRAME</a:t>
            </a:r>
            <a:endParaRPr lang="en-US" dirty="0"/>
          </a:p>
        </p:txBody>
      </p:sp>
      <p:sp>
        <p:nvSpPr>
          <p:cNvPr id="3" name="Content Placeholder 2">
            <a:extLst>
              <a:ext uri="{FF2B5EF4-FFF2-40B4-BE49-F238E27FC236}">
                <a16:creationId xmlns:a16="http://schemas.microsoft.com/office/drawing/2014/main" id="{64FA2DF2-454B-2649-B823-AB21A5FCB4F7}"/>
              </a:ext>
            </a:extLst>
          </p:cNvPr>
          <p:cNvSpPr>
            <a:spLocks noGrp="1"/>
          </p:cNvSpPr>
          <p:nvPr>
            <p:ph idx="1"/>
          </p:nvPr>
        </p:nvSpPr>
        <p:spPr/>
        <p:txBody>
          <a:bodyPr/>
          <a:lstStyle/>
          <a:p>
            <a:pPr marL="0" indent="0">
              <a:buNone/>
            </a:pPr>
            <a:r>
              <a:rPr lang="en-GB" dirty="0"/>
              <a:t>Both </a:t>
            </a:r>
            <a:r>
              <a:rPr lang="en-GB" dirty="0" err="1"/>
              <a:t>Agential</a:t>
            </a:r>
            <a:r>
              <a:rPr lang="en-GB" dirty="0"/>
              <a:t> Realism and </a:t>
            </a:r>
            <a:r>
              <a:rPr lang="en-GB" dirty="0" err="1"/>
              <a:t>Bakhtinian</a:t>
            </a:r>
            <a:r>
              <a:rPr lang="en-GB" dirty="0"/>
              <a:t> Dialogic have a relational ontological stance</a:t>
            </a:r>
          </a:p>
          <a:p>
            <a:pPr marL="0" indent="0">
              <a:buNone/>
            </a:pPr>
            <a:endParaRPr lang="en-GB" dirty="0"/>
          </a:p>
          <a:p>
            <a:pPr marL="0" indent="0">
              <a:buNone/>
            </a:pPr>
            <a:r>
              <a:rPr lang="en-GB" dirty="0"/>
              <a:t>KEY CONCEPTS:</a:t>
            </a:r>
          </a:p>
          <a:p>
            <a:r>
              <a:rPr lang="en-GB"/>
              <a:t>Material-Dialogic Space</a:t>
            </a:r>
          </a:p>
          <a:p>
            <a:endParaRPr lang="en-GB" dirty="0"/>
          </a:p>
          <a:p>
            <a:r>
              <a:rPr lang="en-GB" dirty="0"/>
              <a:t>Diffractive Switch</a:t>
            </a:r>
            <a:endParaRPr lang="en-US" dirty="0"/>
          </a:p>
        </p:txBody>
      </p:sp>
      <p:sp>
        <p:nvSpPr>
          <p:cNvPr id="5" name="Slide Number Placeholder 4">
            <a:extLst>
              <a:ext uri="{FF2B5EF4-FFF2-40B4-BE49-F238E27FC236}">
                <a16:creationId xmlns:a16="http://schemas.microsoft.com/office/drawing/2014/main" id="{06042D83-E792-431B-8083-B1858E11D7BF}"/>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15774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18B0-92AA-3341-BB44-DB6F59147A58}"/>
              </a:ext>
            </a:extLst>
          </p:cNvPr>
          <p:cNvSpPr>
            <a:spLocks noGrp="1"/>
          </p:cNvSpPr>
          <p:nvPr>
            <p:ph type="title"/>
          </p:nvPr>
        </p:nvSpPr>
        <p:spPr/>
        <p:txBody>
          <a:bodyPr/>
          <a:lstStyle/>
          <a:p>
            <a:r>
              <a:rPr lang="en-GB" dirty="0"/>
              <a:t>An empirical test-case</a:t>
            </a:r>
            <a:endParaRPr lang="en-US" dirty="0"/>
          </a:p>
        </p:txBody>
      </p:sp>
      <p:sp>
        <p:nvSpPr>
          <p:cNvPr id="3" name="Content Placeholder 2">
            <a:extLst>
              <a:ext uri="{FF2B5EF4-FFF2-40B4-BE49-F238E27FC236}">
                <a16:creationId xmlns:a16="http://schemas.microsoft.com/office/drawing/2014/main" id="{409829AF-34BE-1A43-B445-83939802329A}"/>
              </a:ext>
            </a:extLst>
          </p:cNvPr>
          <p:cNvSpPr>
            <a:spLocks noGrp="1"/>
          </p:cNvSpPr>
          <p:nvPr>
            <p:ph idx="1"/>
          </p:nvPr>
        </p:nvSpPr>
        <p:spPr>
          <a:xfrm>
            <a:off x="564774" y="1842247"/>
            <a:ext cx="7893425" cy="4161865"/>
          </a:xfrm>
        </p:spPr>
        <p:txBody>
          <a:bodyPr>
            <a:normAutofit fontScale="92500"/>
          </a:bodyPr>
          <a:lstStyle/>
          <a:p>
            <a:pPr>
              <a:spcAft>
                <a:spcPts val="600"/>
              </a:spcAft>
            </a:pPr>
            <a:r>
              <a:rPr lang="en-US" dirty="0"/>
              <a:t>Analysis of 3 lessons on chromatography</a:t>
            </a:r>
          </a:p>
          <a:p>
            <a:pPr>
              <a:spcAft>
                <a:spcPts val="600"/>
              </a:spcAft>
            </a:pPr>
            <a:r>
              <a:rPr lang="en-US" dirty="0"/>
              <a:t>London comprehensive school, 12-13 year </a:t>
            </a:r>
            <a:r>
              <a:rPr lang="en-US" dirty="0" err="1"/>
              <a:t>olds</a:t>
            </a:r>
            <a:r>
              <a:rPr lang="en-US" dirty="0"/>
              <a:t>, very experienced teacher (David).</a:t>
            </a:r>
          </a:p>
          <a:p>
            <a:pPr>
              <a:spcAft>
                <a:spcPts val="600"/>
              </a:spcAft>
            </a:pPr>
            <a:r>
              <a:rPr lang="en-US" dirty="0"/>
              <a:t>Not appropriate to assume a ‘privileged’ position of the researcher and arrive at normative readings.</a:t>
            </a:r>
          </a:p>
          <a:p>
            <a:pPr>
              <a:spcAft>
                <a:spcPts val="600"/>
              </a:spcAft>
            </a:pPr>
            <a:r>
              <a:rPr lang="en-US" dirty="0"/>
              <a:t>Taking seriously the material-dialogic position in design and analysis:</a:t>
            </a:r>
          </a:p>
          <a:p>
            <a:pPr lvl="1">
              <a:spcAft>
                <a:spcPts val="600"/>
              </a:spcAft>
            </a:pPr>
            <a:r>
              <a:rPr lang="en-US" dirty="0"/>
              <a:t>Diffraction of theory and material (Barad, 2007)</a:t>
            </a:r>
          </a:p>
          <a:p>
            <a:pPr lvl="1"/>
            <a:r>
              <a:rPr lang="en-GB" sz="2200" dirty="0"/>
              <a:t>“A diffractive reading of data through multiple theoretical insights moves qualitative analysis away from habitual normative readings” (Mazzei, 2014, p. 742)</a:t>
            </a:r>
          </a:p>
          <a:p>
            <a:pPr>
              <a:spcAft>
                <a:spcPts val="600"/>
              </a:spcAft>
            </a:pPr>
            <a:endParaRPr lang="en-US" dirty="0"/>
          </a:p>
        </p:txBody>
      </p:sp>
      <p:sp>
        <p:nvSpPr>
          <p:cNvPr id="5" name="Slide Number Placeholder 4">
            <a:extLst>
              <a:ext uri="{FF2B5EF4-FFF2-40B4-BE49-F238E27FC236}">
                <a16:creationId xmlns:a16="http://schemas.microsoft.com/office/drawing/2014/main" id="{F1CBCCDE-8CB5-44D8-B730-5729A4D5C789}"/>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026" name="Picture 2" descr="Image result for chromatography">
            <a:extLst>
              <a:ext uri="{FF2B5EF4-FFF2-40B4-BE49-F238E27FC236}">
                <a16:creationId xmlns:a16="http://schemas.microsoft.com/office/drawing/2014/main" id="{176B2525-2358-4397-8924-011C77FDCE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75" r="17634"/>
          <a:stretch/>
        </p:blipFill>
        <p:spPr bwMode="auto">
          <a:xfrm>
            <a:off x="8458199" y="2057401"/>
            <a:ext cx="2978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45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05B8-DC8B-AC40-892E-7F7E507B2E67}"/>
              </a:ext>
            </a:extLst>
          </p:cNvPr>
          <p:cNvSpPr>
            <a:spLocks noGrp="1"/>
          </p:cNvSpPr>
          <p:nvPr>
            <p:ph type="title"/>
          </p:nvPr>
        </p:nvSpPr>
        <p:spPr/>
        <p:txBody>
          <a:bodyPr/>
          <a:lstStyle/>
          <a:p>
            <a:r>
              <a:rPr lang="en-GB" dirty="0"/>
              <a:t>Design</a:t>
            </a:r>
            <a:endParaRPr lang="en-US" dirty="0"/>
          </a:p>
        </p:txBody>
      </p:sp>
      <p:sp>
        <p:nvSpPr>
          <p:cNvPr id="1259" name="Slide Number Placeholder 1258">
            <a:extLst>
              <a:ext uri="{FF2B5EF4-FFF2-40B4-BE49-F238E27FC236}">
                <a16:creationId xmlns:a16="http://schemas.microsoft.com/office/drawing/2014/main" id="{14513D3E-2DB6-4791-81C6-56E6CDB9A6DD}"/>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421" name="Rectangle 420">
            <a:extLst>
              <a:ext uri="{FF2B5EF4-FFF2-40B4-BE49-F238E27FC236}">
                <a16:creationId xmlns:a16="http://schemas.microsoft.com/office/drawing/2014/main" id="{15CC653A-08F4-442B-8388-8DB98EFB166D}"/>
              </a:ext>
            </a:extLst>
          </p:cNvPr>
          <p:cNvSpPr>
            <a:spLocks noChangeArrowheads="1"/>
          </p:cNvSpPr>
          <p:nvPr/>
        </p:nvSpPr>
        <p:spPr bwMode="auto">
          <a:xfrm>
            <a:off x="11850" y="79257"/>
            <a:ext cx="7978200" cy="5786199"/>
          </a:xfrm>
          <a:prstGeom prst="rect">
            <a:avLst/>
          </a:prstGeom>
          <a:solidFill>
            <a:schemeClr val="bg1"/>
          </a:solidFill>
          <a:ln w="12700">
            <a:solidFill>
              <a:srgbClr val="000000"/>
            </a:solidFill>
            <a:miter lim="800000"/>
            <a:headEnd/>
            <a:tailEnd/>
          </a:ln>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GB" b="1" dirty="0">
              <a:latin typeface="Comic Sans MS" pitchFamily="66" charset="0"/>
            </a:endParaRPr>
          </a:p>
          <a:p>
            <a:pPr fontAlgn="base">
              <a:spcBef>
                <a:spcPct val="0"/>
              </a:spcBef>
              <a:spcAft>
                <a:spcPct val="0"/>
              </a:spcAft>
              <a:defRPr/>
            </a:pPr>
            <a:r>
              <a:rPr lang="en-GB" sz="2200" dirty="0">
                <a:latin typeface="+mj-lt"/>
              </a:rPr>
              <a:t>a) Lesson video analysis (1 hr x 3) </a:t>
            </a: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fontAlgn="base">
              <a:spcBef>
                <a:spcPct val="0"/>
              </a:spcBef>
              <a:spcAft>
                <a:spcPct val="0"/>
              </a:spcAft>
              <a:defRPr/>
            </a:pPr>
            <a:r>
              <a:rPr lang="en-GB" sz="2200" dirty="0">
                <a:latin typeface="+mj-lt"/>
              </a:rPr>
              <a:t>b) Teacher verbal protocols (2 hrs x 3)   </a:t>
            </a: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lvl="1" fontAlgn="base">
              <a:spcBef>
                <a:spcPct val="0"/>
              </a:spcBef>
              <a:spcAft>
                <a:spcPct val="0"/>
              </a:spcAft>
              <a:defRPr/>
            </a:pPr>
            <a:endParaRPr lang="en-GB" sz="2200" dirty="0">
              <a:latin typeface="+mj-lt"/>
            </a:endParaRPr>
          </a:p>
          <a:p>
            <a:pPr fontAlgn="base">
              <a:spcBef>
                <a:spcPct val="0"/>
              </a:spcBef>
              <a:spcAft>
                <a:spcPct val="0"/>
              </a:spcAft>
              <a:defRPr/>
            </a:pPr>
            <a:r>
              <a:rPr lang="en-GB" sz="2200" dirty="0">
                <a:latin typeface="+mj-lt"/>
              </a:rPr>
              <a:t>c) Pupil group verbal protocols (1 hr x 3) </a:t>
            </a: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2200" dirty="0">
              <a:latin typeface="+mj-lt"/>
            </a:endParaRPr>
          </a:p>
          <a:p>
            <a:pPr fontAlgn="base">
              <a:spcBef>
                <a:spcPct val="0"/>
              </a:spcBef>
              <a:spcAft>
                <a:spcPct val="0"/>
              </a:spcAft>
              <a:defRPr/>
            </a:pPr>
            <a:endParaRPr lang="en-GB" sz="1600" dirty="0">
              <a:latin typeface="+mj-lt"/>
            </a:endParaRPr>
          </a:p>
          <a:p>
            <a:pPr fontAlgn="base">
              <a:spcBef>
                <a:spcPct val="0"/>
              </a:spcBef>
              <a:spcAft>
                <a:spcPct val="0"/>
              </a:spcAft>
              <a:defRPr/>
            </a:pPr>
            <a:r>
              <a:rPr lang="en-GB" sz="2200" dirty="0">
                <a:latin typeface="+mj-lt"/>
              </a:rPr>
              <a:t>d) Researcher group interviews (1 hr x 3)</a:t>
            </a:r>
          </a:p>
        </p:txBody>
      </p:sp>
      <p:grpSp>
        <p:nvGrpSpPr>
          <p:cNvPr id="422" name="Group 421">
            <a:extLst>
              <a:ext uri="{FF2B5EF4-FFF2-40B4-BE49-F238E27FC236}">
                <a16:creationId xmlns:a16="http://schemas.microsoft.com/office/drawing/2014/main" id="{7BD70A06-37F1-4D45-B5F7-CE24DA923740}"/>
              </a:ext>
            </a:extLst>
          </p:cNvPr>
          <p:cNvGrpSpPr>
            <a:grpSpLocks/>
          </p:cNvGrpSpPr>
          <p:nvPr/>
        </p:nvGrpSpPr>
        <p:grpSpPr bwMode="auto">
          <a:xfrm>
            <a:off x="3958088" y="1259586"/>
            <a:ext cx="420686" cy="293688"/>
            <a:chOff x="2697" y="1791"/>
            <a:chExt cx="265" cy="185"/>
          </a:xfrm>
        </p:grpSpPr>
        <p:sp>
          <p:nvSpPr>
            <p:cNvPr id="835" name="AutoShape 185">
              <a:extLst>
                <a:ext uri="{FF2B5EF4-FFF2-40B4-BE49-F238E27FC236}">
                  <a16:creationId xmlns:a16="http://schemas.microsoft.com/office/drawing/2014/main" id="{A01CD625-104D-4AA6-80F2-ACC4ABA02C1F}"/>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6" name="Rectangle 835">
              <a:extLst>
                <a:ext uri="{FF2B5EF4-FFF2-40B4-BE49-F238E27FC236}">
                  <a16:creationId xmlns:a16="http://schemas.microsoft.com/office/drawing/2014/main" id="{BEA820B0-0E5C-4D72-B25F-3C8B432CBB6E}"/>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7" name="Rectangle 836">
              <a:extLst>
                <a:ext uri="{FF2B5EF4-FFF2-40B4-BE49-F238E27FC236}">
                  <a16:creationId xmlns:a16="http://schemas.microsoft.com/office/drawing/2014/main" id="{8875183D-2BF6-40BE-BE68-05A5B1849CD6}"/>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8" name="Freeform 188">
              <a:extLst>
                <a:ext uri="{FF2B5EF4-FFF2-40B4-BE49-F238E27FC236}">
                  <a16:creationId xmlns:a16="http://schemas.microsoft.com/office/drawing/2014/main" id="{9882B099-B83F-43C0-A68A-A4C74BB24E33}"/>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23" name="Text Box 190">
            <a:extLst>
              <a:ext uri="{FF2B5EF4-FFF2-40B4-BE49-F238E27FC236}">
                <a16:creationId xmlns:a16="http://schemas.microsoft.com/office/drawing/2014/main" id="{A44ACABB-1E2D-4F2A-B646-3514D4079541}"/>
              </a:ext>
            </a:extLst>
          </p:cNvPr>
          <p:cNvSpPr txBox="1">
            <a:spLocks noChangeArrowheads="1"/>
          </p:cNvSpPr>
          <p:nvPr/>
        </p:nvSpPr>
        <p:spPr bwMode="auto">
          <a:xfrm>
            <a:off x="4010438" y="1203247"/>
            <a:ext cx="253596"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grpSp>
        <p:nvGrpSpPr>
          <p:cNvPr id="424" name="Group 423">
            <a:extLst>
              <a:ext uri="{FF2B5EF4-FFF2-40B4-BE49-F238E27FC236}">
                <a16:creationId xmlns:a16="http://schemas.microsoft.com/office/drawing/2014/main" id="{E0097263-A705-4975-BCF4-D1BEC768234D}"/>
              </a:ext>
            </a:extLst>
          </p:cNvPr>
          <p:cNvGrpSpPr/>
          <p:nvPr/>
        </p:nvGrpSpPr>
        <p:grpSpPr>
          <a:xfrm>
            <a:off x="3952341" y="2788458"/>
            <a:ext cx="436553" cy="550862"/>
            <a:chOff x="7049928" y="2785624"/>
            <a:chExt cx="436553" cy="550862"/>
          </a:xfrm>
        </p:grpSpPr>
        <p:grpSp>
          <p:nvGrpSpPr>
            <p:cNvPr id="828" name="Group 827">
              <a:extLst>
                <a:ext uri="{FF2B5EF4-FFF2-40B4-BE49-F238E27FC236}">
                  <a16:creationId xmlns:a16="http://schemas.microsoft.com/office/drawing/2014/main" id="{4CA5B8FC-054E-4959-A76F-CADFF5747C49}"/>
                </a:ext>
              </a:extLst>
            </p:cNvPr>
            <p:cNvGrpSpPr>
              <a:grpSpLocks/>
            </p:cNvGrpSpPr>
            <p:nvPr/>
          </p:nvGrpSpPr>
          <p:grpSpPr bwMode="auto">
            <a:xfrm>
              <a:off x="7049928" y="3042799"/>
              <a:ext cx="420689" cy="293687"/>
              <a:chOff x="2697" y="1791"/>
              <a:chExt cx="265" cy="185"/>
            </a:xfrm>
          </p:grpSpPr>
          <p:sp>
            <p:nvSpPr>
              <p:cNvPr id="831" name="AutoShape 220">
                <a:extLst>
                  <a:ext uri="{FF2B5EF4-FFF2-40B4-BE49-F238E27FC236}">
                    <a16:creationId xmlns:a16="http://schemas.microsoft.com/office/drawing/2014/main" id="{A1BB83B1-B2B8-4E85-A0D8-44C699B851B1}"/>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2" name="Rectangle 831">
                <a:extLst>
                  <a:ext uri="{FF2B5EF4-FFF2-40B4-BE49-F238E27FC236}">
                    <a16:creationId xmlns:a16="http://schemas.microsoft.com/office/drawing/2014/main" id="{75033989-4FF8-4E09-9600-F1C025E67415}"/>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3" name="Rectangle 832">
                <a:extLst>
                  <a:ext uri="{FF2B5EF4-FFF2-40B4-BE49-F238E27FC236}">
                    <a16:creationId xmlns:a16="http://schemas.microsoft.com/office/drawing/2014/main" id="{546EE8A8-EF88-4A12-BC23-588225F0FBA1}"/>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34" name="Freeform 223">
                <a:extLst>
                  <a:ext uri="{FF2B5EF4-FFF2-40B4-BE49-F238E27FC236}">
                    <a16:creationId xmlns:a16="http://schemas.microsoft.com/office/drawing/2014/main" id="{AF77EA98-4E37-4E4B-8110-7812408EC81E}"/>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829" name="Text Box 224">
              <a:extLst>
                <a:ext uri="{FF2B5EF4-FFF2-40B4-BE49-F238E27FC236}">
                  <a16:creationId xmlns:a16="http://schemas.microsoft.com/office/drawing/2014/main" id="{F689EAB3-DC88-4934-A4B7-B838E8ED6003}"/>
                </a:ext>
              </a:extLst>
            </p:cNvPr>
            <p:cNvSpPr txBox="1">
              <a:spLocks noChangeArrowheads="1"/>
            </p:cNvSpPr>
            <p:nvPr/>
          </p:nvSpPr>
          <p:spPr bwMode="auto">
            <a:xfrm>
              <a:off x="7094645" y="2993663"/>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2</a:t>
              </a:r>
            </a:p>
          </p:txBody>
        </p:sp>
        <p:sp>
          <p:nvSpPr>
            <p:cNvPr id="830" name="Rectangle 829">
              <a:extLst>
                <a:ext uri="{FF2B5EF4-FFF2-40B4-BE49-F238E27FC236}">
                  <a16:creationId xmlns:a16="http://schemas.microsoft.com/office/drawing/2014/main" id="{114D2FED-2509-4204-AB92-5CD788D06045}"/>
                </a:ext>
              </a:extLst>
            </p:cNvPr>
            <p:cNvSpPr>
              <a:spLocks noChangeArrowheads="1"/>
            </p:cNvSpPr>
            <p:nvPr/>
          </p:nvSpPr>
          <p:spPr bwMode="auto">
            <a:xfrm>
              <a:off x="7307093" y="2785624"/>
              <a:ext cx="179388" cy="225425"/>
            </a:xfrm>
            <a:prstGeom prst="rect">
              <a:avLst/>
            </a:prstGeom>
            <a:solidFill>
              <a:schemeClr val="bg1">
                <a:alpha val="0"/>
              </a:schemeClr>
            </a:solidFill>
            <a:ln w="12700"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grpSp>
        <p:nvGrpSpPr>
          <p:cNvPr id="425" name="Group 424">
            <a:extLst>
              <a:ext uri="{FF2B5EF4-FFF2-40B4-BE49-F238E27FC236}">
                <a16:creationId xmlns:a16="http://schemas.microsoft.com/office/drawing/2014/main" id="{CDEFD5B3-46EA-4F7C-B927-4AAD250B7747}"/>
              </a:ext>
            </a:extLst>
          </p:cNvPr>
          <p:cNvGrpSpPr>
            <a:grpSpLocks/>
          </p:cNvGrpSpPr>
          <p:nvPr/>
        </p:nvGrpSpPr>
        <p:grpSpPr bwMode="auto">
          <a:xfrm>
            <a:off x="3915210" y="5892181"/>
            <a:ext cx="420689" cy="293687"/>
            <a:chOff x="2697" y="1791"/>
            <a:chExt cx="265" cy="185"/>
          </a:xfrm>
        </p:grpSpPr>
        <p:sp>
          <p:nvSpPr>
            <p:cNvPr id="824" name="AutoShape 220">
              <a:extLst>
                <a:ext uri="{FF2B5EF4-FFF2-40B4-BE49-F238E27FC236}">
                  <a16:creationId xmlns:a16="http://schemas.microsoft.com/office/drawing/2014/main" id="{59362B1E-1A95-4AD8-9971-576E0AB3826A}"/>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5" name="Rectangle 824">
              <a:extLst>
                <a:ext uri="{FF2B5EF4-FFF2-40B4-BE49-F238E27FC236}">
                  <a16:creationId xmlns:a16="http://schemas.microsoft.com/office/drawing/2014/main" id="{9991EFC1-7A62-4A01-9171-B78B7B869747}"/>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6" name="Rectangle 825">
              <a:extLst>
                <a:ext uri="{FF2B5EF4-FFF2-40B4-BE49-F238E27FC236}">
                  <a16:creationId xmlns:a16="http://schemas.microsoft.com/office/drawing/2014/main" id="{155A4853-173C-4020-9B37-ED62C2CAF9D7}"/>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7" name="Freeform 223">
              <a:extLst>
                <a:ext uri="{FF2B5EF4-FFF2-40B4-BE49-F238E27FC236}">
                  <a16:creationId xmlns:a16="http://schemas.microsoft.com/office/drawing/2014/main" id="{0E8CDB0A-3A1D-4BF2-9FD2-10467FAED9A5}"/>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26" name="Text Box 224">
            <a:extLst>
              <a:ext uri="{FF2B5EF4-FFF2-40B4-BE49-F238E27FC236}">
                <a16:creationId xmlns:a16="http://schemas.microsoft.com/office/drawing/2014/main" id="{3D6E2798-1662-4E3D-AF03-AF354DDEE0AC}"/>
              </a:ext>
            </a:extLst>
          </p:cNvPr>
          <p:cNvSpPr txBox="1">
            <a:spLocks noChangeArrowheads="1"/>
          </p:cNvSpPr>
          <p:nvPr/>
        </p:nvSpPr>
        <p:spPr bwMode="auto">
          <a:xfrm>
            <a:off x="3948904" y="5852745"/>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4</a:t>
            </a:r>
          </a:p>
        </p:txBody>
      </p:sp>
      <p:sp>
        <p:nvSpPr>
          <p:cNvPr id="429" name="Oval Callout 673">
            <a:extLst>
              <a:ext uri="{FF2B5EF4-FFF2-40B4-BE49-F238E27FC236}">
                <a16:creationId xmlns:a16="http://schemas.microsoft.com/office/drawing/2014/main" id="{2B48F5C0-0E3B-48E0-AF95-6569984A94C5}"/>
              </a:ext>
            </a:extLst>
          </p:cNvPr>
          <p:cNvSpPr/>
          <p:nvPr/>
        </p:nvSpPr>
        <p:spPr>
          <a:xfrm flipH="1">
            <a:off x="3013166" y="5774003"/>
            <a:ext cx="336099" cy="192684"/>
          </a:xfrm>
          <a:prstGeom prst="wedgeEllipseCallout">
            <a:avLst>
              <a:gd name="adj1" fmla="val -995"/>
              <a:gd name="adj2" fmla="val 81450"/>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430" name="Rectangle 429">
            <a:extLst>
              <a:ext uri="{FF2B5EF4-FFF2-40B4-BE49-F238E27FC236}">
                <a16:creationId xmlns:a16="http://schemas.microsoft.com/office/drawing/2014/main" id="{81762043-1C2C-438A-8012-59D190A42656}"/>
              </a:ext>
            </a:extLst>
          </p:cNvPr>
          <p:cNvSpPr>
            <a:spLocks noChangeArrowheads="1"/>
          </p:cNvSpPr>
          <p:nvPr/>
        </p:nvSpPr>
        <p:spPr bwMode="auto">
          <a:xfrm>
            <a:off x="2250229" y="4686000"/>
            <a:ext cx="539750" cy="358775"/>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431" name="Rectangle 430">
            <a:extLst>
              <a:ext uri="{FF2B5EF4-FFF2-40B4-BE49-F238E27FC236}">
                <a16:creationId xmlns:a16="http://schemas.microsoft.com/office/drawing/2014/main" id="{F472ECB2-2AB5-4754-8DF7-8BC897F2DE1C}"/>
              </a:ext>
            </a:extLst>
          </p:cNvPr>
          <p:cNvSpPr>
            <a:spLocks noChangeArrowheads="1"/>
          </p:cNvSpPr>
          <p:nvPr/>
        </p:nvSpPr>
        <p:spPr bwMode="auto">
          <a:xfrm>
            <a:off x="2267692" y="4703462"/>
            <a:ext cx="509588" cy="303212"/>
          </a:xfrm>
          <a:prstGeom prst="rect">
            <a:avLst/>
          </a:prstGeom>
          <a:solidFill>
            <a:schemeClr val="bg1"/>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432" name="Rectangle 431">
            <a:extLst>
              <a:ext uri="{FF2B5EF4-FFF2-40B4-BE49-F238E27FC236}">
                <a16:creationId xmlns:a16="http://schemas.microsoft.com/office/drawing/2014/main" id="{7E7D4D9D-60C8-4773-BDDE-2AEDB4C7BFE9}"/>
              </a:ext>
            </a:extLst>
          </p:cNvPr>
          <p:cNvSpPr>
            <a:spLocks noChangeArrowheads="1"/>
          </p:cNvSpPr>
          <p:nvPr/>
        </p:nvSpPr>
        <p:spPr bwMode="auto">
          <a:xfrm>
            <a:off x="2288329" y="5036837"/>
            <a:ext cx="468313" cy="184150"/>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nvGrpSpPr>
          <p:cNvPr id="433" name="Group 432">
            <a:extLst>
              <a:ext uri="{FF2B5EF4-FFF2-40B4-BE49-F238E27FC236}">
                <a16:creationId xmlns:a16="http://schemas.microsoft.com/office/drawing/2014/main" id="{EC7AAEC3-99DF-4187-BFFC-7A949E1D71E6}"/>
              </a:ext>
            </a:extLst>
          </p:cNvPr>
          <p:cNvGrpSpPr/>
          <p:nvPr/>
        </p:nvGrpSpPr>
        <p:grpSpPr>
          <a:xfrm>
            <a:off x="3951910" y="4491452"/>
            <a:ext cx="436553" cy="550862"/>
            <a:chOff x="7093754" y="4204355"/>
            <a:chExt cx="436553" cy="550862"/>
          </a:xfrm>
        </p:grpSpPr>
        <p:grpSp>
          <p:nvGrpSpPr>
            <p:cNvPr id="817" name="Group 816">
              <a:extLst>
                <a:ext uri="{FF2B5EF4-FFF2-40B4-BE49-F238E27FC236}">
                  <a16:creationId xmlns:a16="http://schemas.microsoft.com/office/drawing/2014/main" id="{7E95DC55-EA5A-415A-AD87-2491E8FA3DD8}"/>
                </a:ext>
              </a:extLst>
            </p:cNvPr>
            <p:cNvGrpSpPr>
              <a:grpSpLocks/>
            </p:cNvGrpSpPr>
            <p:nvPr/>
          </p:nvGrpSpPr>
          <p:grpSpPr bwMode="auto">
            <a:xfrm>
              <a:off x="7093754" y="4461530"/>
              <a:ext cx="420689" cy="293687"/>
              <a:chOff x="2697" y="1791"/>
              <a:chExt cx="265" cy="185"/>
            </a:xfrm>
          </p:grpSpPr>
          <p:sp>
            <p:nvSpPr>
              <p:cNvPr id="820" name="AutoShape 220">
                <a:extLst>
                  <a:ext uri="{FF2B5EF4-FFF2-40B4-BE49-F238E27FC236}">
                    <a16:creationId xmlns:a16="http://schemas.microsoft.com/office/drawing/2014/main" id="{801590B0-1C76-41FA-B89B-443B0A930779}"/>
                  </a:ext>
                </a:extLst>
              </p:cNvPr>
              <p:cNvSpPr>
                <a:spLocks noChangeArrowheads="1"/>
              </p:cNvSpPr>
              <p:nvPr/>
            </p:nvSpPr>
            <p:spPr bwMode="auto">
              <a:xfrm>
                <a:off x="2710" y="1791"/>
                <a:ext cx="199" cy="113"/>
              </a:xfrm>
              <a:prstGeom prst="roundRect">
                <a:avLst>
                  <a:gd name="adj" fmla="val 16667"/>
                </a:avLst>
              </a:prstGeom>
              <a:solidFill>
                <a:srgbClr val="000000"/>
              </a:solidFill>
              <a:ln w="12700" algn="ctr">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1" name="Rectangle 820">
                <a:extLst>
                  <a:ext uri="{FF2B5EF4-FFF2-40B4-BE49-F238E27FC236}">
                    <a16:creationId xmlns:a16="http://schemas.microsoft.com/office/drawing/2014/main" id="{990B1FC2-459C-4723-A8E2-65812F207FC6}"/>
                  </a:ext>
                </a:extLst>
              </p:cNvPr>
              <p:cNvSpPr>
                <a:spLocks noChangeArrowheads="1"/>
              </p:cNvSpPr>
              <p:nvPr/>
            </p:nvSpPr>
            <p:spPr bwMode="auto">
              <a:xfrm>
                <a:off x="2852" y="1820"/>
                <a:ext cx="28" cy="28"/>
              </a:xfrm>
              <a:prstGeom prst="rect">
                <a:avLst/>
              </a:prstGeom>
              <a:solidFill>
                <a:srgbClr val="FF0000"/>
              </a:solidFill>
              <a:ln w="9525"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2" name="Rectangle 821">
                <a:extLst>
                  <a:ext uri="{FF2B5EF4-FFF2-40B4-BE49-F238E27FC236}">
                    <a16:creationId xmlns:a16="http://schemas.microsoft.com/office/drawing/2014/main" id="{E0F8FE7D-DFA3-48B2-A862-6AE7A8D4E29E}"/>
                  </a:ext>
                </a:extLst>
              </p:cNvPr>
              <p:cNvSpPr>
                <a:spLocks noChangeArrowheads="1"/>
              </p:cNvSpPr>
              <p:nvPr/>
            </p:nvSpPr>
            <p:spPr bwMode="auto">
              <a:xfrm>
                <a:off x="2697" y="1814"/>
                <a:ext cx="27" cy="27"/>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823" name="Freeform 223">
                <a:extLst>
                  <a:ext uri="{FF2B5EF4-FFF2-40B4-BE49-F238E27FC236}">
                    <a16:creationId xmlns:a16="http://schemas.microsoft.com/office/drawing/2014/main" id="{A72DDCE6-CB73-4A03-B1DB-8B6B16E5393F}"/>
                  </a:ext>
                </a:extLst>
              </p:cNvPr>
              <p:cNvSpPr>
                <a:spLocks/>
              </p:cNvSpPr>
              <p:nvPr/>
            </p:nvSpPr>
            <p:spPr bwMode="auto">
              <a:xfrm>
                <a:off x="2887" y="1902"/>
                <a:ext cx="75" cy="74"/>
              </a:xfrm>
              <a:custGeom>
                <a:avLst/>
                <a:gdLst>
                  <a:gd name="T0" fmla="*/ 8 w 75"/>
                  <a:gd name="T1" fmla="*/ 3 h 74"/>
                  <a:gd name="T2" fmla="*/ 23 w 75"/>
                  <a:gd name="T3" fmla="*/ 50 h 74"/>
                  <a:gd name="T4" fmla="*/ 73 w 75"/>
                  <a:gd name="T5" fmla="*/ 66 h 74"/>
                  <a:gd name="T6" fmla="*/ 8 w 75"/>
                  <a:gd name="T7" fmla="*/ 3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8" y="3"/>
                    </a:moveTo>
                    <a:cubicBezTo>
                      <a:pt x="0" y="0"/>
                      <a:pt x="12" y="40"/>
                      <a:pt x="23" y="50"/>
                    </a:cubicBezTo>
                    <a:cubicBezTo>
                      <a:pt x="34" y="60"/>
                      <a:pt x="75" y="74"/>
                      <a:pt x="73" y="66"/>
                    </a:cubicBezTo>
                    <a:cubicBezTo>
                      <a:pt x="71" y="58"/>
                      <a:pt x="16" y="6"/>
                      <a:pt x="8" y="3"/>
                    </a:cubicBez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818" name="Text Box 224">
              <a:extLst>
                <a:ext uri="{FF2B5EF4-FFF2-40B4-BE49-F238E27FC236}">
                  <a16:creationId xmlns:a16="http://schemas.microsoft.com/office/drawing/2014/main" id="{213F1FBC-3104-47FD-9D9F-4EB89CC3F5FA}"/>
                </a:ext>
              </a:extLst>
            </p:cNvPr>
            <p:cNvSpPr txBox="1">
              <a:spLocks noChangeArrowheads="1"/>
            </p:cNvSpPr>
            <p:nvPr/>
          </p:nvSpPr>
          <p:spPr bwMode="auto">
            <a:xfrm>
              <a:off x="7127580" y="4418376"/>
              <a:ext cx="27924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3</a:t>
              </a:r>
            </a:p>
          </p:txBody>
        </p:sp>
        <p:sp>
          <p:nvSpPr>
            <p:cNvPr id="819" name="Rectangle 818">
              <a:extLst>
                <a:ext uri="{FF2B5EF4-FFF2-40B4-BE49-F238E27FC236}">
                  <a16:creationId xmlns:a16="http://schemas.microsoft.com/office/drawing/2014/main" id="{0F94018C-293D-4A3B-9C62-B6E2DC318FCC}"/>
                </a:ext>
              </a:extLst>
            </p:cNvPr>
            <p:cNvSpPr>
              <a:spLocks noChangeArrowheads="1"/>
            </p:cNvSpPr>
            <p:nvPr/>
          </p:nvSpPr>
          <p:spPr bwMode="auto">
            <a:xfrm>
              <a:off x="7350919" y="4204355"/>
              <a:ext cx="179388" cy="225425"/>
            </a:xfrm>
            <a:prstGeom prst="rect">
              <a:avLst/>
            </a:prstGeom>
            <a:solidFill>
              <a:schemeClr val="bg1">
                <a:alpha val="0"/>
              </a:schemeClr>
            </a:solidFill>
            <a:ln w="12700" algn="ctr">
              <a:solidFill>
                <a:srgbClr val="000000"/>
              </a:solidFill>
              <a:miter lim="800000"/>
              <a:headEnd/>
              <a:tailEnd/>
            </a:ln>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grpSp>
      <p:sp>
        <p:nvSpPr>
          <p:cNvPr id="434" name="Text Box 190">
            <a:extLst>
              <a:ext uri="{FF2B5EF4-FFF2-40B4-BE49-F238E27FC236}">
                <a16:creationId xmlns:a16="http://schemas.microsoft.com/office/drawing/2014/main" id="{A2C93062-382A-48CE-9260-0AB61355DF2F}"/>
              </a:ext>
            </a:extLst>
          </p:cNvPr>
          <p:cNvSpPr txBox="1">
            <a:spLocks noChangeArrowheads="1"/>
          </p:cNvSpPr>
          <p:nvPr/>
        </p:nvSpPr>
        <p:spPr bwMode="auto">
          <a:xfrm>
            <a:off x="2393306" y="4384323"/>
            <a:ext cx="253596" cy="276999"/>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sp>
        <p:nvSpPr>
          <p:cNvPr id="435" name="Cloud Callout 858">
            <a:extLst>
              <a:ext uri="{FF2B5EF4-FFF2-40B4-BE49-F238E27FC236}">
                <a16:creationId xmlns:a16="http://schemas.microsoft.com/office/drawing/2014/main" id="{192C5B1C-EA3D-48E5-888D-738694DF55EA}"/>
              </a:ext>
            </a:extLst>
          </p:cNvPr>
          <p:cNvSpPr/>
          <p:nvPr/>
        </p:nvSpPr>
        <p:spPr>
          <a:xfrm>
            <a:off x="1603763" y="4347265"/>
            <a:ext cx="350286" cy="201711"/>
          </a:xfrm>
          <a:prstGeom prst="cloudCallout">
            <a:avLst>
              <a:gd name="adj1" fmla="val 49866"/>
              <a:gd name="adj2" fmla="val 107455"/>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436" name="Oval Callout 859">
            <a:extLst>
              <a:ext uri="{FF2B5EF4-FFF2-40B4-BE49-F238E27FC236}">
                <a16:creationId xmlns:a16="http://schemas.microsoft.com/office/drawing/2014/main" id="{EC70CA0B-0AEB-4359-9CEA-2FA1DB36C3F1}"/>
              </a:ext>
            </a:extLst>
          </p:cNvPr>
          <p:cNvSpPr/>
          <p:nvPr/>
        </p:nvSpPr>
        <p:spPr>
          <a:xfrm>
            <a:off x="2087228" y="4444630"/>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437" name="Picture 436">
            <a:extLst>
              <a:ext uri="{FF2B5EF4-FFF2-40B4-BE49-F238E27FC236}">
                <a16:creationId xmlns:a16="http://schemas.microsoft.com/office/drawing/2014/main" id="{A2C7D5B8-BECF-4DC5-B4FA-F6BB9F1711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71" t="74994" r="23959" b="9074"/>
          <a:stretch/>
        </p:blipFill>
        <p:spPr bwMode="auto">
          <a:xfrm>
            <a:off x="2282794" y="4757403"/>
            <a:ext cx="475815" cy="193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38" name="Group 437">
            <a:extLst>
              <a:ext uri="{FF2B5EF4-FFF2-40B4-BE49-F238E27FC236}">
                <a16:creationId xmlns:a16="http://schemas.microsoft.com/office/drawing/2014/main" id="{AA26DCE9-77B2-4377-AD0A-1BB2202169A6}"/>
              </a:ext>
            </a:extLst>
          </p:cNvPr>
          <p:cNvGrpSpPr/>
          <p:nvPr/>
        </p:nvGrpSpPr>
        <p:grpSpPr>
          <a:xfrm>
            <a:off x="1585721" y="4679650"/>
            <a:ext cx="582573" cy="488136"/>
            <a:chOff x="6527183" y="1129024"/>
            <a:chExt cx="883090" cy="739941"/>
          </a:xfrm>
        </p:grpSpPr>
        <p:grpSp>
          <p:nvGrpSpPr>
            <p:cNvPr id="775" name="Group 774">
              <a:extLst>
                <a:ext uri="{FF2B5EF4-FFF2-40B4-BE49-F238E27FC236}">
                  <a16:creationId xmlns:a16="http://schemas.microsoft.com/office/drawing/2014/main" id="{DCE5F750-22DB-4BFD-A961-B9FC9BA0339E}"/>
                </a:ext>
              </a:extLst>
            </p:cNvPr>
            <p:cNvGrpSpPr>
              <a:grpSpLocks/>
            </p:cNvGrpSpPr>
            <p:nvPr/>
          </p:nvGrpSpPr>
          <p:grpSpPr bwMode="auto">
            <a:xfrm>
              <a:off x="7275335" y="1244905"/>
              <a:ext cx="134938" cy="576261"/>
              <a:chOff x="2880" y="1026"/>
              <a:chExt cx="454" cy="1588"/>
            </a:xfrm>
          </p:grpSpPr>
          <p:sp>
            <p:nvSpPr>
              <p:cNvPr id="811" name="Oval 810">
                <a:extLst>
                  <a:ext uri="{FF2B5EF4-FFF2-40B4-BE49-F238E27FC236}">
                    <a16:creationId xmlns:a16="http://schemas.microsoft.com/office/drawing/2014/main" id="{4CFF48CD-A56D-4217-8BFA-F0689E6E9F2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12" name="Line 63">
                <a:extLst>
                  <a:ext uri="{FF2B5EF4-FFF2-40B4-BE49-F238E27FC236}">
                    <a16:creationId xmlns:a16="http://schemas.microsoft.com/office/drawing/2014/main" id="{DCC01178-A610-427E-B0EF-DA51F8A6DE5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3" name="Line 64">
                <a:extLst>
                  <a:ext uri="{FF2B5EF4-FFF2-40B4-BE49-F238E27FC236}">
                    <a16:creationId xmlns:a16="http://schemas.microsoft.com/office/drawing/2014/main" id="{D5F5F707-6474-451C-839E-6B3EFBD7F9C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4" name="Line 65">
                <a:extLst>
                  <a:ext uri="{FF2B5EF4-FFF2-40B4-BE49-F238E27FC236}">
                    <a16:creationId xmlns:a16="http://schemas.microsoft.com/office/drawing/2014/main" id="{FE1AC0D4-F1E0-4BAF-9C50-BC04F329222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5" name="Line 66">
                <a:extLst>
                  <a:ext uri="{FF2B5EF4-FFF2-40B4-BE49-F238E27FC236}">
                    <a16:creationId xmlns:a16="http://schemas.microsoft.com/office/drawing/2014/main" id="{6EB9C174-B9AD-4328-9077-F244983B6D8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6" name="Line 67">
                <a:extLst>
                  <a:ext uri="{FF2B5EF4-FFF2-40B4-BE49-F238E27FC236}">
                    <a16:creationId xmlns:a16="http://schemas.microsoft.com/office/drawing/2014/main" id="{2BCA05D8-5DFF-4343-8291-A0EEDB3A19E4}"/>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6" name="Group 775">
              <a:extLst>
                <a:ext uri="{FF2B5EF4-FFF2-40B4-BE49-F238E27FC236}">
                  <a16:creationId xmlns:a16="http://schemas.microsoft.com/office/drawing/2014/main" id="{FA445C57-3F53-4012-8E12-0DAF4CA8C183}"/>
                </a:ext>
              </a:extLst>
            </p:cNvPr>
            <p:cNvGrpSpPr>
              <a:grpSpLocks/>
            </p:cNvGrpSpPr>
            <p:nvPr/>
          </p:nvGrpSpPr>
          <p:grpSpPr bwMode="auto">
            <a:xfrm>
              <a:off x="7138371" y="1129024"/>
              <a:ext cx="134938" cy="576261"/>
              <a:chOff x="2880" y="1026"/>
              <a:chExt cx="454" cy="1588"/>
            </a:xfrm>
          </p:grpSpPr>
          <p:sp>
            <p:nvSpPr>
              <p:cNvPr id="805" name="Oval 804">
                <a:extLst>
                  <a:ext uri="{FF2B5EF4-FFF2-40B4-BE49-F238E27FC236}">
                    <a16:creationId xmlns:a16="http://schemas.microsoft.com/office/drawing/2014/main" id="{AAC74052-9FE1-4513-9DDF-A3F0AF23C1F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06" name="Line 63">
                <a:extLst>
                  <a:ext uri="{FF2B5EF4-FFF2-40B4-BE49-F238E27FC236}">
                    <a16:creationId xmlns:a16="http://schemas.microsoft.com/office/drawing/2014/main" id="{7971B27C-8181-4780-AE44-BF143BF261A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7" name="Line 64">
                <a:extLst>
                  <a:ext uri="{FF2B5EF4-FFF2-40B4-BE49-F238E27FC236}">
                    <a16:creationId xmlns:a16="http://schemas.microsoft.com/office/drawing/2014/main" id="{97B900AA-D64A-4475-90BA-D7DF572EF8D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8" name="Line 65">
                <a:extLst>
                  <a:ext uri="{FF2B5EF4-FFF2-40B4-BE49-F238E27FC236}">
                    <a16:creationId xmlns:a16="http://schemas.microsoft.com/office/drawing/2014/main" id="{79386DCD-28D9-4A72-B90E-454A04003635}"/>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9" name="Line 66">
                <a:extLst>
                  <a:ext uri="{FF2B5EF4-FFF2-40B4-BE49-F238E27FC236}">
                    <a16:creationId xmlns:a16="http://schemas.microsoft.com/office/drawing/2014/main" id="{A39F68DC-F8E1-47DC-9DB6-99AC9F6D36C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10" name="Line 67">
                <a:extLst>
                  <a:ext uri="{FF2B5EF4-FFF2-40B4-BE49-F238E27FC236}">
                    <a16:creationId xmlns:a16="http://schemas.microsoft.com/office/drawing/2014/main" id="{E6BDB80F-815F-4FCC-B532-0C8E646D7A28}"/>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7" name="Group 776">
              <a:extLst>
                <a:ext uri="{FF2B5EF4-FFF2-40B4-BE49-F238E27FC236}">
                  <a16:creationId xmlns:a16="http://schemas.microsoft.com/office/drawing/2014/main" id="{ECA9616E-E32A-40B5-BEEB-5183D75C937C}"/>
                </a:ext>
              </a:extLst>
            </p:cNvPr>
            <p:cNvGrpSpPr>
              <a:grpSpLocks/>
            </p:cNvGrpSpPr>
            <p:nvPr/>
          </p:nvGrpSpPr>
          <p:grpSpPr bwMode="auto">
            <a:xfrm>
              <a:off x="6984383" y="1292704"/>
              <a:ext cx="134938" cy="576261"/>
              <a:chOff x="2880" y="1026"/>
              <a:chExt cx="454" cy="1588"/>
            </a:xfrm>
          </p:grpSpPr>
          <p:sp>
            <p:nvSpPr>
              <p:cNvPr id="799" name="Oval 798">
                <a:extLst>
                  <a:ext uri="{FF2B5EF4-FFF2-40B4-BE49-F238E27FC236}">
                    <a16:creationId xmlns:a16="http://schemas.microsoft.com/office/drawing/2014/main" id="{E7D566EE-57CB-47B7-A504-C21BCBC73B6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800" name="Line 63">
                <a:extLst>
                  <a:ext uri="{FF2B5EF4-FFF2-40B4-BE49-F238E27FC236}">
                    <a16:creationId xmlns:a16="http://schemas.microsoft.com/office/drawing/2014/main" id="{EB87869C-7EBD-429F-8E5F-314D92EEAC1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1" name="Line 64">
                <a:extLst>
                  <a:ext uri="{FF2B5EF4-FFF2-40B4-BE49-F238E27FC236}">
                    <a16:creationId xmlns:a16="http://schemas.microsoft.com/office/drawing/2014/main" id="{277368F4-CEF9-4062-BCC8-2C92FC88352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2" name="Line 65">
                <a:extLst>
                  <a:ext uri="{FF2B5EF4-FFF2-40B4-BE49-F238E27FC236}">
                    <a16:creationId xmlns:a16="http://schemas.microsoft.com/office/drawing/2014/main" id="{12C1A096-8719-4428-91C6-7057FF13DC7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3" name="Line 66">
                <a:extLst>
                  <a:ext uri="{FF2B5EF4-FFF2-40B4-BE49-F238E27FC236}">
                    <a16:creationId xmlns:a16="http://schemas.microsoft.com/office/drawing/2014/main" id="{BE48E1C4-46C4-47CA-A8F1-75DFF81DC42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804" name="Line 67">
                <a:extLst>
                  <a:ext uri="{FF2B5EF4-FFF2-40B4-BE49-F238E27FC236}">
                    <a16:creationId xmlns:a16="http://schemas.microsoft.com/office/drawing/2014/main" id="{D419B07A-E3F4-4C52-9C5C-865FC0204DE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8" name="Group 777">
              <a:extLst>
                <a:ext uri="{FF2B5EF4-FFF2-40B4-BE49-F238E27FC236}">
                  <a16:creationId xmlns:a16="http://schemas.microsoft.com/office/drawing/2014/main" id="{E1863D28-ACE9-4E48-A717-D089F970B242}"/>
                </a:ext>
              </a:extLst>
            </p:cNvPr>
            <p:cNvGrpSpPr>
              <a:grpSpLocks/>
            </p:cNvGrpSpPr>
            <p:nvPr/>
          </p:nvGrpSpPr>
          <p:grpSpPr bwMode="auto">
            <a:xfrm>
              <a:off x="6837185" y="1158410"/>
              <a:ext cx="134938" cy="576261"/>
              <a:chOff x="2880" y="1026"/>
              <a:chExt cx="454" cy="1588"/>
            </a:xfrm>
          </p:grpSpPr>
          <p:sp>
            <p:nvSpPr>
              <p:cNvPr id="793" name="Oval 792">
                <a:extLst>
                  <a:ext uri="{FF2B5EF4-FFF2-40B4-BE49-F238E27FC236}">
                    <a16:creationId xmlns:a16="http://schemas.microsoft.com/office/drawing/2014/main" id="{E7F7A74C-6AF3-4C17-B72E-D45CFC3DF353}"/>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94" name="Line 63">
                <a:extLst>
                  <a:ext uri="{FF2B5EF4-FFF2-40B4-BE49-F238E27FC236}">
                    <a16:creationId xmlns:a16="http://schemas.microsoft.com/office/drawing/2014/main" id="{0784D812-2424-4D4E-9579-50FE77524C3B}"/>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5" name="Line 64">
                <a:extLst>
                  <a:ext uri="{FF2B5EF4-FFF2-40B4-BE49-F238E27FC236}">
                    <a16:creationId xmlns:a16="http://schemas.microsoft.com/office/drawing/2014/main" id="{9DDFECA6-4A6E-4E6D-A446-56EC9167EF6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6" name="Line 65">
                <a:extLst>
                  <a:ext uri="{FF2B5EF4-FFF2-40B4-BE49-F238E27FC236}">
                    <a16:creationId xmlns:a16="http://schemas.microsoft.com/office/drawing/2014/main" id="{433F245B-B74D-44A1-8684-6116855C65DD}"/>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7" name="Line 66">
                <a:extLst>
                  <a:ext uri="{FF2B5EF4-FFF2-40B4-BE49-F238E27FC236}">
                    <a16:creationId xmlns:a16="http://schemas.microsoft.com/office/drawing/2014/main" id="{FB626EED-55FC-4DCE-A210-9A8AA6224DE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8" name="Line 67">
                <a:extLst>
                  <a:ext uri="{FF2B5EF4-FFF2-40B4-BE49-F238E27FC236}">
                    <a16:creationId xmlns:a16="http://schemas.microsoft.com/office/drawing/2014/main" id="{71333BE9-4545-4453-901D-D311FEA0A14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79" name="Group 778">
              <a:extLst>
                <a:ext uri="{FF2B5EF4-FFF2-40B4-BE49-F238E27FC236}">
                  <a16:creationId xmlns:a16="http://schemas.microsoft.com/office/drawing/2014/main" id="{F8FEC6B5-D7DD-4E2A-A23B-AEE75AC75A57}"/>
                </a:ext>
              </a:extLst>
            </p:cNvPr>
            <p:cNvGrpSpPr>
              <a:grpSpLocks/>
            </p:cNvGrpSpPr>
            <p:nvPr/>
          </p:nvGrpSpPr>
          <p:grpSpPr bwMode="auto">
            <a:xfrm>
              <a:off x="6681171" y="1290179"/>
              <a:ext cx="134938" cy="576261"/>
              <a:chOff x="2880" y="1026"/>
              <a:chExt cx="454" cy="1588"/>
            </a:xfrm>
          </p:grpSpPr>
          <p:sp>
            <p:nvSpPr>
              <p:cNvPr id="787" name="Oval 786">
                <a:extLst>
                  <a:ext uri="{FF2B5EF4-FFF2-40B4-BE49-F238E27FC236}">
                    <a16:creationId xmlns:a16="http://schemas.microsoft.com/office/drawing/2014/main" id="{2C5C1DC9-6917-444A-8CE7-8C0C75172993}"/>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88" name="Line 63">
                <a:extLst>
                  <a:ext uri="{FF2B5EF4-FFF2-40B4-BE49-F238E27FC236}">
                    <a16:creationId xmlns:a16="http://schemas.microsoft.com/office/drawing/2014/main" id="{4886B7FA-A322-4A4A-AF09-7B9E36727AE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9" name="Line 64">
                <a:extLst>
                  <a:ext uri="{FF2B5EF4-FFF2-40B4-BE49-F238E27FC236}">
                    <a16:creationId xmlns:a16="http://schemas.microsoft.com/office/drawing/2014/main" id="{F9268D10-E709-4624-9B0D-EB8E2F84B00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0" name="Line 65">
                <a:extLst>
                  <a:ext uri="{FF2B5EF4-FFF2-40B4-BE49-F238E27FC236}">
                    <a16:creationId xmlns:a16="http://schemas.microsoft.com/office/drawing/2014/main" id="{E4803B43-85C3-4670-B7F5-6E318E1811C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1" name="Line 66">
                <a:extLst>
                  <a:ext uri="{FF2B5EF4-FFF2-40B4-BE49-F238E27FC236}">
                    <a16:creationId xmlns:a16="http://schemas.microsoft.com/office/drawing/2014/main" id="{E84CFFB3-9645-43B5-9643-353DAAA534C9}"/>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92" name="Line 67">
                <a:extLst>
                  <a:ext uri="{FF2B5EF4-FFF2-40B4-BE49-F238E27FC236}">
                    <a16:creationId xmlns:a16="http://schemas.microsoft.com/office/drawing/2014/main" id="{82B9F968-3D99-4A13-BBAB-7393AE7EC1D0}"/>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80" name="Group 779">
              <a:extLst>
                <a:ext uri="{FF2B5EF4-FFF2-40B4-BE49-F238E27FC236}">
                  <a16:creationId xmlns:a16="http://schemas.microsoft.com/office/drawing/2014/main" id="{1D6BC9FF-C2D1-499E-9A3F-E20954D5EDA9}"/>
                </a:ext>
              </a:extLst>
            </p:cNvPr>
            <p:cNvGrpSpPr>
              <a:grpSpLocks/>
            </p:cNvGrpSpPr>
            <p:nvPr/>
          </p:nvGrpSpPr>
          <p:grpSpPr bwMode="auto">
            <a:xfrm>
              <a:off x="6527183" y="1187159"/>
              <a:ext cx="134938" cy="576261"/>
              <a:chOff x="2880" y="1026"/>
              <a:chExt cx="454" cy="1588"/>
            </a:xfrm>
          </p:grpSpPr>
          <p:sp>
            <p:nvSpPr>
              <p:cNvPr id="781" name="Oval 780">
                <a:extLst>
                  <a:ext uri="{FF2B5EF4-FFF2-40B4-BE49-F238E27FC236}">
                    <a16:creationId xmlns:a16="http://schemas.microsoft.com/office/drawing/2014/main" id="{2FA52387-CA27-4A79-9EBF-A522F144A18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82" name="Line 63">
                <a:extLst>
                  <a:ext uri="{FF2B5EF4-FFF2-40B4-BE49-F238E27FC236}">
                    <a16:creationId xmlns:a16="http://schemas.microsoft.com/office/drawing/2014/main" id="{E9C1AEA9-944E-4218-B1BD-A4A3168F13DB}"/>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3" name="Line 64">
                <a:extLst>
                  <a:ext uri="{FF2B5EF4-FFF2-40B4-BE49-F238E27FC236}">
                    <a16:creationId xmlns:a16="http://schemas.microsoft.com/office/drawing/2014/main" id="{1C5E57EA-75D4-487C-9FE1-65186B800777}"/>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4" name="Line 65">
                <a:extLst>
                  <a:ext uri="{FF2B5EF4-FFF2-40B4-BE49-F238E27FC236}">
                    <a16:creationId xmlns:a16="http://schemas.microsoft.com/office/drawing/2014/main" id="{AD0D4EBD-48EB-41A3-8D4E-3C5EB882CC8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5" name="Line 66">
                <a:extLst>
                  <a:ext uri="{FF2B5EF4-FFF2-40B4-BE49-F238E27FC236}">
                    <a16:creationId xmlns:a16="http://schemas.microsoft.com/office/drawing/2014/main" id="{17DAFE01-D11C-4B0F-898D-325C0C8749B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86" name="Line 67">
                <a:extLst>
                  <a:ext uri="{FF2B5EF4-FFF2-40B4-BE49-F238E27FC236}">
                    <a16:creationId xmlns:a16="http://schemas.microsoft.com/office/drawing/2014/main" id="{F9508AE3-A732-4902-8EB3-3CEF7105368C}"/>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sp>
        <p:nvSpPr>
          <p:cNvPr id="439" name="Oval Callout 704">
            <a:extLst>
              <a:ext uri="{FF2B5EF4-FFF2-40B4-BE49-F238E27FC236}">
                <a16:creationId xmlns:a16="http://schemas.microsoft.com/office/drawing/2014/main" id="{C2D2075D-AB62-4CE6-A543-9F102A51EC6F}"/>
              </a:ext>
            </a:extLst>
          </p:cNvPr>
          <p:cNvSpPr/>
          <p:nvPr/>
        </p:nvSpPr>
        <p:spPr>
          <a:xfrm flipH="1">
            <a:off x="2635613" y="4310140"/>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440" name="Picture 439">
            <a:extLst>
              <a:ext uri="{FF2B5EF4-FFF2-40B4-BE49-F238E27FC236}">
                <a16:creationId xmlns:a16="http://schemas.microsoft.com/office/drawing/2014/main" id="{1C65F8BC-5D45-4749-9978-9C6070EA2C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002" y="1312377"/>
            <a:ext cx="111616" cy="181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1" name="Line 424">
            <a:extLst>
              <a:ext uri="{FF2B5EF4-FFF2-40B4-BE49-F238E27FC236}">
                <a16:creationId xmlns:a16="http://schemas.microsoft.com/office/drawing/2014/main" id="{86A3CCF6-5E0B-4B0E-8D1D-671BD0D04FE0}"/>
              </a:ext>
            </a:extLst>
          </p:cNvPr>
          <p:cNvSpPr>
            <a:spLocks noChangeShapeType="1"/>
          </p:cNvSpPr>
          <p:nvPr/>
        </p:nvSpPr>
        <p:spPr bwMode="auto">
          <a:xfrm>
            <a:off x="3147831" y="1499854"/>
            <a:ext cx="322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42" name="Line 425">
            <a:extLst>
              <a:ext uri="{FF2B5EF4-FFF2-40B4-BE49-F238E27FC236}">
                <a16:creationId xmlns:a16="http://schemas.microsoft.com/office/drawing/2014/main" id="{5794B2CB-62BA-4E0D-82E6-5A8DC32CBA71}"/>
              </a:ext>
            </a:extLst>
          </p:cNvPr>
          <p:cNvSpPr>
            <a:spLocks noChangeShapeType="1"/>
          </p:cNvSpPr>
          <p:nvPr/>
        </p:nvSpPr>
        <p:spPr bwMode="auto">
          <a:xfrm>
            <a:off x="3198631" y="1504617"/>
            <a:ext cx="0" cy="257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43" name="Line 426">
            <a:extLst>
              <a:ext uri="{FF2B5EF4-FFF2-40B4-BE49-F238E27FC236}">
                <a16:creationId xmlns:a16="http://schemas.microsoft.com/office/drawing/2014/main" id="{06856C1D-ECF1-4A0A-80E0-E51C93FD9AD6}"/>
              </a:ext>
            </a:extLst>
          </p:cNvPr>
          <p:cNvSpPr>
            <a:spLocks noChangeShapeType="1"/>
          </p:cNvSpPr>
          <p:nvPr/>
        </p:nvSpPr>
        <p:spPr bwMode="auto">
          <a:xfrm>
            <a:off x="3420881" y="1506204"/>
            <a:ext cx="0" cy="257175"/>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nvGrpSpPr>
          <p:cNvPr id="444" name="Group 443">
            <a:extLst>
              <a:ext uri="{FF2B5EF4-FFF2-40B4-BE49-F238E27FC236}">
                <a16:creationId xmlns:a16="http://schemas.microsoft.com/office/drawing/2014/main" id="{C537B3FF-F12B-4F49-BF69-99DA5F696A3E}"/>
              </a:ext>
            </a:extLst>
          </p:cNvPr>
          <p:cNvGrpSpPr/>
          <p:nvPr/>
        </p:nvGrpSpPr>
        <p:grpSpPr>
          <a:xfrm>
            <a:off x="3555628" y="1128917"/>
            <a:ext cx="199224" cy="650337"/>
            <a:chOff x="5366210" y="527752"/>
            <a:chExt cx="199224" cy="650337"/>
          </a:xfrm>
        </p:grpSpPr>
        <p:sp>
          <p:nvSpPr>
            <p:cNvPr id="769" name="Oval 768">
              <a:extLst>
                <a:ext uri="{FF2B5EF4-FFF2-40B4-BE49-F238E27FC236}">
                  <a16:creationId xmlns:a16="http://schemas.microsoft.com/office/drawing/2014/main" id="{A3A2B95C-5B8D-4487-ABFA-E2DD8F636C94}"/>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70" name="Line 404">
              <a:extLst>
                <a:ext uri="{FF2B5EF4-FFF2-40B4-BE49-F238E27FC236}">
                  <a16:creationId xmlns:a16="http://schemas.microsoft.com/office/drawing/2014/main" id="{F1A86671-5296-4637-A8C4-E34D524921CD}"/>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1" name="Line 405">
              <a:extLst>
                <a:ext uri="{FF2B5EF4-FFF2-40B4-BE49-F238E27FC236}">
                  <a16:creationId xmlns:a16="http://schemas.microsoft.com/office/drawing/2014/main" id="{83B2A68D-8857-4DB6-A25F-DC9E120F770A}"/>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2" name="Line 406">
              <a:extLst>
                <a:ext uri="{FF2B5EF4-FFF2-40B4-BE49-F238E27FC236}">
                  <a16:creationId xmlns:a16="http://schemas.microsoft.com/office/drawing/2014/main" id="{C1D55776-22EF-4A54-8E94-5D037FD6A25E}"/>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3" name="Line 407">
              <a:extLst>
                <a:ext uri="{FF2B5EF4-FFF2-40B4-BE49-F238E27FC236}">
                  <a16:creationId xmlns:a16="http://schemas.microsoft.com/office/drawing/2014/main" id="{B333C582-951E-4922-A003-A581084C5161}"/>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74" name="Line 408">
              <a:extLst>
                <a:ext uri="{FF2B5EF4-FFF2-40B4-BE49-F238E27FC236}">
                  <a16:creationId xmlns:a16="http://schemas.microsoft.com/office/drawing/2014/main" id="{1FB6F85F-10AC-4A01-BBBB-CA5B6DF3D662}"/>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445" name="Group 444">
            <a:extLst>
              <a:ext uri="{FF2B5EF4-FFF2-40B4-BE49-F238E27FC236}">
                <a16:creationId xmlns:a16="http://schemas.microsoft.com/office/drawing/2014/main" id="{11821743-2C4C-4B94-AC45-5188F261FBA7}"/>
              </a:ext>
            </a:extLst>
          </p:cNvPr>
          <p:cNvGrpSpPr/>
          <p:nvPr/>
        </p:nvGrpSpPr>
        <p:grpSpPr>
          <a:xfrm>
            <a:off x="2450812" y="1362746"/>
            <a:ext cx="582573" cy="488136"/>
            <a:chOff x="6527183" y="1129024"/>
            <a:chExt cx="883090" cy="739941"/>
          </a:xfrm>
        </p:grpSpPr>
        <p:grpSp>
          <p:nvGrpSpPr>
            <p:cNvPr id="727" name="Group 726">
              <a:extLst>
                <a:ext uri="{FF2B5EF4-FFF2-40B4-BE49-F238E27FC236}">
                  <a16:creationId xmlns:a16="http://schemas.microsoft.com/office/drawing/2014/main" id="{D46D0D5B-9DB3-43DA-A788-4D91C257D030}"/>
                </a:ext>
              </a:extLst>
            </p:cNvPr>
            <p:cNvGrpSpPr>
              <a:grpSpLocks/>
            </p:cNvGrpSpPr>
            <p:nvPr/>
          </p:nvGrpSpPr>
          <p:grpSpPr bwMode="auto">
            <a:xfrm>
              <a:off x="7275335" y="1244905"/>
              <a:ext cx="134938" cy="576261"/>
              <a:chOff x="2880" y="1026"/>
              <a:chExt cx="454" cy="1588"/>
            </a:xfrm>
          </p:grpSpPr>
          <p:sp>
            <p:nvSpPr>
              <p:cNvPr id="763" name="Oval 762">
                <a:extLst>
                  <a:ext uri="{FF2B5EF4-FFF2-40B4-BE49-F238E27FC236}">
                    <a16:creationId xmlns:a16="http://schemas.microsoft.com/office/drawing/2014/main" id="{1969ABDB-8A94-4A26-823D-7BFCEBC551D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64" name="Line 63">
                <a:extLst>
                  <a:ext uri="{FF2B5EF4-FFF2-40B4-BE49-F238E27FC236}">
                    <a16:creationId xmlns:a16="http://schemas.microsoft.com/office/drawing/2014/main" id="{96812DC5-8A2E-47C2-825C-44C5024874C6}"/>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5" name="Line 64">
                <a:extLst>
                  <a:ext uri="{FF2B5EF4-FFF2-40B4-BE49-F238E27FC236}">
                    <a16:creationId xmlns:a16="http://schemas.microsoft.com/office/drawing/2014/main" id="{18D0F1F2-CA77-4FFA-AE72-B75DBAEC477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6" name="Line 65">
                <a:extLst>
                  <a:ext uri="{FF2B5EF4-FFF2-40B4-BE49-F238E27FC236}">
                    <a16:creationId xmlns:a16="http://schemas.microsoft.com/office/drawing/2014/main" id="{67F667F9-FE54-4308-8F0D-84F87D82EC7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7" name="Line 66">
                <a:extLst>
                  <a:ext uri="{FF2B5EF4-FFF2-40B4-BE49-F238E27FC236}">
                    <a16:creationId xmlns:a16="http://schemas.microsoft.com/office/drawing/2014/main" id="{71B58272-F509-4ABC-9D92-77F68B4181EA}"/>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8" name="Line 67">
                <a:extLst>
                  <a:ext uri="{FF2B5EF4-FFF2-40B4-BE49-F238E27FC236}">
                    <a16:creationId xmlns:a16="http://schemas.microsoft.com/office/drawing/2014/main" id="{FA2D89B0-46EF-4370-89E9-0F9C5F7C4696}"/>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28" name="Group 727">
              <a:extLst>
                <a:ext uri="{FF2B5EF4-FFF2-40B4-BE49-F238E27FC236}">
                  <a16:creationId xmlns:a16="http://schemas.microsoft.com/office/drawing/2014/main" id="{C104CF9A-1E62-4970-AD2C-D60EF0957520}"/>
                </a:ext>
              </a:extLst>
            </p:cNvPr>
            <p:cNvGrpSpPr>
              <a:grpSpLocks/>
            </p:cNvGrpSpPr>
            <p:nvPr/>
          </p:nvGrpSpPr>
          <p:grpSpPr bwMode="auto">
            <a:xfrm>
              <a:off x="7138371" y="1129024"/>
              <a:ext cx="134938" cy="576261"/>
              <a:chOff x="2880" y="1026"/>
              <a:chExt cx="454" cy="1588"/>
            </a:xfrm>
          </p:grpSpPr>
          <p:sp>
            <p:nvSpPr>
              <p:cNvPr id="757" name="Oval 756">
                <a:extLst>
                  <a:ext uri="{FF2B5EF4-FFF2-40B4-BE49-F238E27FC236}">
                    <a16:creationId xmlns:a16="http://schemas.microsoft.com/office/drawing/2014/main" id="{6403C56E-F44F-44AA-9746-64E6BBA8804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58" name="Line 63">
                <a:extLst>
                  <a:ext uri="{FF2B5EF4-FFF2-40B4-BE49-F238E27FC236}">
                    <a16:creationId xmlns:a16="http://schemas.microsoft.com/office/drawing/2014/main" id="{D329EEF7-FA5D-4607-8F5C-1B1DB48F5948}"/>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9" name="Line 64">
                <a:extLst>
                  <a:ext uri="{FF2B5EF4-FFF2-40B4-BE49-F238E27FC236}">
                    <a16:creationId xmlns:a16="http://schemas.microsoft.com/office/drawing/2014/main" id="{900E8C35-118A-41C1-BB43-C12C245200A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0" name="Line 65">
                <a:extLst>
                  <a:ext uri="{FF2B5EF4-FFF2-40B4-BE49-F238E27FC236}">
                    <a16:creationId xmlns:a16="http://schemas.microsoft.com/office/drawing/2014/main" id="{FF64FD20-5677-4403-99FA-9BC7C1A33A65}"/>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1" name="Line 66">
                <a:extLst>
                  <a:ext uri="{FF2B5EF4-FFF2-40B4-BE49-F238E27FC236}">
                    <a16:creationId xmlns:a16="http://schemas.microsoft.com/office/drawing/2014/main" id="{CC9C5E26-8AAA-4FB5-A91B-1374FBC0E7A4}"/>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62" name="Line 67">
                <a:extLst>
                  <a:ext uri="{FF2B5EF4-FFF2-40B4-BE49-F238E27FC236}">
                    <a16:creationId xmlns:a16="http://schemas.microsoft.com/office/drawing/2014/main" id="{D85867BB-B141-4687-BA99-65DB5B5641C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29" name="Group 728">
              <a:extLst>
                <a:ext uri="{FF2B5EF4-FFF2-40B4-BE49-F238E27FC236}">
                  <a16:creationId xmlns:a16="http://schemas.microsoft.com/office/drawing/2014/main" id="{4BECA5A7-B8DB-4B12-B447-24AFA6051212}"/>
                </a:ext>
              </a:extLst>
            </p:cNvPr>
            <p:cNvGrpSpPr>
              <a:grpSpLocks/>
            </p:cNvGrpSpPr>
            <p:nvPr/>
          </p:nvGrpSpPr>
          <p:grpSpPr bwMode="auto">
            <a:xfrm>
              <a:off x="6984383" y="1292704"/>
              <a:ext cx="134938" cy="576261"/>
              <a:chOff x="2880" y="1026"/>
              <a:chExt cx="454" cy="1588"/>
            </a:xfrm>
          </p:grpSpPr>
          <p:sp>
            <p:nvSpPr>
              <p:cNvPr id="751" name="Oval 750">
                <a:extLst>
                  <a:ext uri="{FF2B5EF4-FFF2-40B4-BE49-F238E27FC236}">
                    <a16:creationId xmlns:a16="http://schemas.microsoft.com/office/drawing/2014/main" id="{A97F672D-058A-40DF-8572-D9FC8D66BBB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52" name="Line 63">
                <a:extLst>
                  <a:ext uri="{FF2B5EF4-FFF2-40B4-BE49-F238E27FC236}">
                    <a16:creationId xmlns:a16="http://schemas.microsoft.com/office/drawing/2014/main" id="{4D1AA563-39CC-48EC-9A76-E7F38149CE7A}"/>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3" name="Line 64">
                <a:extLst>
                  <a:ext uri="{FF2B5EF4-FFF2-40B4-BE49-F238E27FC236}">
                    <a16:creationId xmlns:a16="http://schemas.microsoft.com/office/drawing/2014/main" id="{92E4DBF2-8C53-4169-8628-87FE60CAF14E}"/>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4" name="Line 65">
                <a:extLst>
                  <a:ext uri="{FF2B5EF4-FFF2-40B4-BE49-F238E27FC236}">
                    <a16:creationId xmlns:a16="http://schemas.microsoft.com/office/drawing/2014/main" id="{148BA231-6DA1-45D8-9DA0-6F4D5E4C754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5" name="Line 66">
                <a:extLst>
                  <a:ext uri="{FF2B5EF4-FFF2-40B4-BE49-F238E27FC236}">
                    <a16:creationId xmlns:a16="http://schemas.microsoft.com/office/drawing/2014/main" id="{E4F47541-B9CC-4367-B907-D6E59A9BC7FA}"/>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6" name="Line 67">
                <a:extLst>
                  <a:ext uri="{FF2B5EF4-FFF2-40B4-BE49-F238E27FC236}">
                    <a16:creationId xmlns:a16="http://schemas.microsoft.com/office/drawing/2014/main" id="{C8A92CE6-3010-4124-AEF7-BBAD706CEAC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0" name="Group 729">
              <a:extLst>
                <a:ext uri="{FF2B5EF4-FFF2-40B4-BE49-F238E27FC236}">
                  <a16:creationId xmlns:a16="http://schemas.microsoft.com/office/drawing/2014/main" id="{50675863-B6F2-4EB1-94C5-FCA7249F6506}"/>
                </a:ext>
              </a:extLst>
            </p:cNvPr>
            <p:cNvGrpSpPr>
              <a:grpSpLocks/>
            </p:cNvGrpSpPr>
            <p:nvPr/>
          </p:nvGrpSpPr>
          <p:grpSpPr bwMode="auto">
            <a:xfrm>
              <a:off x="6837185" y="1158410"/>
              <a:ext cx="134938" cy="576261"/>
              <a:chOff x="2880" y="1026"/>
              <a:chExt cx="454" cy="1588"/>
            </a:xfrm>
          </p:grpSpPr>
          <p:sp>
            <p:nvSpPr>
              <p:cNvPr id="745" name="Oval 744">
                <a:extLst>
                  <a:ext uri="{FF2B5EF4-FFF2-40B4-BE49-F238E27FC236}">
                    <a16:creationId xmlns:a16="http://schemas.microsoft.com/office/drawing/2014/main" id="{2D5F450E-8800-4377-AAC2-0058434EAF6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46" name="Line 63">
                <a:extLst>
                  <a:ext uri="{FF2B5EF4-FFF2-40B4-BE49-F238E27FC236}">
                    <a16:creationId xmlns:a16="http://schemas.microsoft.com/office/drawing/2014/main" id="{2D4FC6B7-4D9B-4921-9251-E0B6E29BC74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7" name="Line 64">
                <a:extLst>
                  <a:ext uri="{FF2B5EF4-FFF2-40B4-BE49-F238E27FC236}">
                    <a16:creationId xmlns:a16="http://schemas.microsoft.com/office/drawing/2014/main" id="{43B4F6E3-889E-45CD-A7EA-D516ABF7C47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8" name="Line 65">
                <a:extLst>
                  <a:ext uri="{FF2B5EF4-FFF2-40B4-BE49-F238E27FC236}">
                    <a16:creationId xmlns:a16="http://schemas.microsoft.com/office/drawing/2014/main" id="{7C728D39-4565-4E6C-B03E-A3E867E9AECF}"/>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9" name="Line 66">
                <a:extLst>
                  <a:ext uri="{FF2B5EF4-FFF2-40B4-BE49-F238E27FC236}">
                    <a16:creationId xmlns:a16="http://schemas.microsoft.com/office/drawing/2014/main" id="{C71482E0-0DCF-46C9-BB13-F9DBB84D712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50" name="Line 67">
                <a:extLst>
                  <a:ext uri="{FF2B5EF4-FFF2-40B4-BE49-F238E27FC236}">
                    <a16:creationId xmlns:a16="http://schemas.microsoft.com/office/drawing/2014/main" id="{38108F4D-97AE-4FB2-8FD8-59D244AD8192}"/>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1" name="Group 730">
              <a:extLst>
                <a:ext uri="{FF2B5EF4-FFF2-40B4-BE49-F238E27FC236}">
                  <a16:creationId xmlns:a16="http://schemas.microsoft.com/office/drawing/2014/main" id="{B1297D4A-416E-4F1A-84E2-46F43CBC7509}"/>
                </a:ext>
              </a:extLst>
            </p:cNvPr>
            <p:cNvGrpSpPr>
              <a:grpSpLocks/>
            </p:cNvGrpSpPr>
            <p:nvPr/>
          </p:nvGrpSpPr>
          <p:grpSpPr bwMode="auto">
            <a:xfrm>
              <a:off x="6681171" y="1290179"/>
              <a:ext cx="134938" cy="576261"/>
              <a:chOff x="2880" y="1026"/>
              <a:chExt cx="454" cy="1588"/>
            </a:xfrm>
          </p:grpSpPr>
          <p:sp>
            <p:nvSpPr>
              <p:cNvPr id="739" name="Oval 738">
                <a:extLst>
                  <a:ext uri="{FF2B5EF4-FFF2-40B4-BE49-F238E27FC236}">
                    <a16:creationId xmlns:a16="http://schemas.microsoft.com/office/drawing/2014/main" id="{FCBC51F3-47B6-4DDB-9CBC-DAC877AD3BE2}"/>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40" name="Line 63">
                <a:extLst>
                  <a:ext uri="{FF2B5EF4-FFF2-40B4-BE49-F238E27FC236}">
                    <a16:creationId xmlns:a16="http://schemas.microsoft.com/office/drawing/2014/main" id="{BC18764C-E67B-4A91-A218-3871BD12710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1" name="Line 64">
                <a:extLst>
                  <a:ext uri="{FF2B5EF4-FFF2-40B4-BE49-F238E27FC236}">
                    <a16:creationId xmlns:a16="http://schemas.microsoft.com/office/drawing/2014/main" id="{0AE6576C-1CAD-43C2-9CA0-9B7E7B028ED7}"/>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2" name="Line 65">
                <a:extLst>
                  <a:ext uri="{FF2B5EF4-FFF2-40B4-BE49-F238E27FC236}">
                    <a16:creationId xmlns:a16="http://schemas.microsoft.com/office/drawing/2014/main" id="{CF2529A5-C184-445B-89BC-0EE0D86897A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3" name="Line 66">
                <a:extLst>
                  <a:ext uri="{FF2B5EF4-FFF2-40B4-BE49-F238E27FC236}">
                    <a16:creationId xmlns:a16="http://schemas.microsoft.com/office/drawing/2014/main" id="{C1465BD3-9389-46DE-BE80-DFE78996504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44" name="Line 67">
                <a:extLst>
                  <a:ext uri="{FF2B5EF4-FFF2-40B4-BE49-F238E27FC236}">
                    <a16:creationId xmlns:a16="http://schemas.microsoft.com/office/drawing/2014/main" id="{E1E93079-3D94-432F-A9EC-C63DD4453843}"/>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732" name="Group 731">
              <a:extLst>
                <a:ext uri="{FF2B5EF4-FFF2-40B4-BE49-F238E27FC236}">
                  <a16:creationId xmlns:a16="http://schemas.microsoft.com/office/drawing/2014/main" id="{1D573AFD-4470-4DE1-9304-33329C109D3F}"/>
                </a:ext>
              </a:extLst>
            </p:cNvPr>
            <p:cNvGrpSpPr>
              <a:grpSpLocks/>
            </p:cNvGrpSpPr>
            <p:nvPr/>
          </p:nvGrpSpPr>
          <p:grpSpPr bwMode="auto">
            <a:xfrm>
              <a:off x="6527183" y="1187159"/>
              <a:ext cx="134938" cy="576261"/>
              <a:chOff x="2880" y="1026"/>
              <a:chExt cx="454" cy="1588"/>
            </a:xfrm>
          </p:grpSpPr>
          <p:sp>
            <p:nvSpPr>
              <p:cNvPr id="733" name="Oval 732">
                <a:extLst>
                  <a:ext uri="{FF2B5EF4-FFF2-40B4-BE49-F238E27FC236}">
                    <a16:creationId xmlns:a16="http://schemas.microsoft.com/office/drawing/2014/main" id="{CEFF641F-214A-4887-AE0D-287A93800D0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34" name="Line 63">
                <a:extLst>
                  <a:ext uri="{FF2B5EF4-FFF2-40B4-BE49-F238E27FC236}">
                    <a16:creationId xmlns:a16="http://schemas.microsoft.com/office/drawing/2014/main" id="{A3AFB355-9284-4F61-BA76-F38D6E5923F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5" name="Line 64">
                <a:extLst>
                  <a:ext uri="{FF2B5EF4-FFF2-40B4-BE49-F238E27FC236}">
                    <a16:creationId xmlns:a16="http://schemas.microsoft.com/office/drawing/2014/main" id="{83BDDB7E-8B91-4513-8ADB-7995FF49FEC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6" name="Line 65">
                <a:extLst>
                  <a:ext uri="{FF2B5EF4-FFF2-40B4-BE49-F238E27FC236}">
                    <a16:creationId xmlns:a16="http://schemas.microsoft.com/office/drawing/2014/main" id="{6B487646-65CC-4598-A151-792D3DB030E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7" name="Line 66">
                <a:extLst>
                  <a:ext uri="{FF2B5EF4-FFF2-40B4-BE49-F238E27FC236}">
                    <a16:creationId xmlns:a16="http://schemas.microsoft.com/office/drawing/2014/main" id="{11AD8F50-BFF8-4F77-9A9C-D094729159F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38" name="Line 67">
                <a:extLst>
                  <a:ext uri="{FF2B5EF4-FFF2-40B4-BE49-F238E27FC236}">
                    <a16:creationId xmlns:a16="http://schemas.microsoft.com/office/drawing/2014/main" id="{FAE25E5C-5AEF-4D97-8FBB-20AF3D8E24F8}"/>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6" name="Group 445">
            <a:extLst>
              <a:ext uri="{FF2B5EF4-FFF2-40B4-BE49-F238E27FC236}">
                <a16:creationId xmlns:a16="http://schemas.microsoft.com/office/drawing/2014/main" id="{21FC67A5-898B-4289-998E-89A74B36A485}"/>
              </a:ext>
            </a:extLst>
          </p:cNvPr>
          <p:cNvGrpSpPr/>
          <p:nvPr/>
        </p:nvGrpSpPr>
        <p:grpSpPr>
          <a:xfrm>
            <a:off x="1851246" y="1394243"/>
            <a:ext cx="582573" cy="488136"/>
            <a:chOff x="6527183" y="1129024"/>
            <a:chExt cx="883090" cy="739941"/>
          </a:xfrm>
        </p:grpSpPr>
        <p:grpSp>
          <p:nvGrpSpPr>
            <p:cNvPr id="685" name="Group 684">
              <a:extLst>
                <a:ext uri="{FF2B5EF4-FFF2-40B4-BE49-F238E27FC236}">
                  <a16:creationId xmlns:a16="http://schemas.microsoft.com/office/drawing/2014/main" id="{1C75C215-55D8-440F-990A-B3BC275AC758}"/>
                </a:ext>
              </a:extLst>
            </p:cNvPr>
            <p:cNvGrpSpPr>
              <a:grpSpLocks/>
            </p:cNvGrpSpPr>
            <p:nvPr/>
          </p:nvGrpSpPr>
          <p:grpSpPr bwMode="auto">
            <a:xfrm>
              <a:off x="7275335" y="1244905"/>
              <a:ext cx="134938" cy="576261"/>
              <a:chOff x="2880" y="1026"/>
              <a:chExt cx="454" cy="1588"/>
            </a:xfrm>
          </p:grpSpPr>
          <p:sp>
            <p:nvSpPr>
              <p:cNvPr id="721" name="Oval 720">
                <a:extLst>
                  <a:ext uri="{FF2B5EF4-FFF2-40B4-BE49-F238E27FC236}">
                    <a16:creationId xmlns:a16="http://schemas.microsoft.com/office/drawing/2014/main" id="{D83A321D-F392-4FAA-A354-3FE6383816A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22" name="Line 63">
                <a:extLst>
                  <a:ext uri="{FF2B5EF4-FFF2-40B4-BE49-F238E27FC236}">
                    <a16:creationId xmlns:a16="http://schemas.microsoft.com/office/drawing/2014/main" id="{9B8E1503-B952-464E-9654-DF23571761C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3" name="Line 64">
                <a:extLst>
                  <a:ext uri="{FF2B5EF4-FFF2-40B4-BE49-F238E27FC236}">
                    <a16:creationId xmlns:a16="http://schemas.microsoft.com/office/drawing/2014/main" id="{4AF1205C-24D8-4F24-B7EE-D6C6856CD0E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4" name="Line 65">
                <a:extLst>
                  <a:ext uri="{FF2B5EF4-FFF2-40B4-BE49-F238E27FC236}">
                    <a16:creationId xmlns:a16="http://schemas.microsoft.com/office/drawing/2014/main" id="{7D5D32F7-4392-4AE6-9F81-48B59290F63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5" name="Line 66">
                <a:extLst>
                  <a:ext uri="{FF2B5EF4-FFF2-40B4-BE49-F238E27FC236}">
                    <a16:creationId xmlns:a16="http://schemas.microsoft.com/office/drawing/2014/main" id="{A8698067-FF7A-4ADE-B584-D9D8B69099F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6" name="Line 67">
                <a:extLst>
                  <a:ext uri="{FF2B5EF4-FFF2-40B4-BE49-F238E27FC236}">
                    <a16:creationId xmlns:a16="http://schemas.microsoft.com/office/drawing/2014/main" id="{E21D2F88-E47C-45E8-B901-02A1EF995851}"/>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6" name="Group 685">
              <a:extLst>
                <a:ext uri="{FF2B5EF4-FFF2-40B4-BE49-F238E27FC236}">
                  <a16:creationId xmlns:a16="http://schemas.microsoft.com/office/drawing/2014/main" id="{83A6BEAF-1380-4C07-8DD7-2E9FF2CD929C}"/>
                </a:ext>
              </a:extLst>
            </p:cNvPr>
            <p:cNvGrpSpPr>
              <a:grpSpLocks/>
            </p:cNvGrpSpPr>
            <p:nvPr/>
          </p:nvGrpSpPr>
          <p:grpSpPr bwMode="auto">
            <a:xfrm>
              <a:off x="7138371" y="1129024"/>
              <a:ext cx="134938" cy="576261"/>
              <a:chOff x="2880" y="1026"/>
              <a:chExt cx="454" cy="1588"/>
            </a:xfrm>
          </p:grpSpPr>
          <p:sp>
            <p:nvSpPr>
              <p:cNvPr id="715" name="Oval 714">
                <a:extLst>
                  <a:ext uri="{FF2B5EF4-FFF2-40B4-BE49-F238E27FC236}">
                    <a16:creationId xmlns:a16="http://schemas.microsoft.com/office/drawing/2014/main" id="{B76A512A-E0D6-43A6-AA45-F229E7A6FB5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16" name="Line 63">
                <a:extLst>
                  <a:ext uri="{FF2B5EF4-FFF2-40B4-BE49-F238E27FC236}">
                    <a16:creationId xmlns:a16="http://schemas.microsoft.com/office/drawing/2014/main" id="{460DDC45-6A5B-4B1B-8BC5-DCDAC5FD002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7" name="Line 64">
                <a:extLst>
                  <a:ext uri="{FF2B5EF4-FFF2-40B4-BE49-F238E27FC236}">
                    <a16:creationId xmlns:a16="http://schemas.microsoft.com/office/drawing/2014/main" id="{0E6873D8-3DB2-44D4-8442-2C0F58CE3E1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8" name="Line 65">
                <a:extLst>
                  <a:ext uri="{FF2B5EF4-FFF2-40B4-BE49-F238E27FC236}">
                    <a16:creationId xmlns:a16="http://schemas.microsoft.com/office/drawing/2014/main" id="{F687DCC5-3F4D-4281-ADAB-9E4332ADBF43}"/>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9" name="Line 66">
                <a:extLst>
                  <a:ext uri="{FF2B5EF4-FFF2-40B4-BE49-F238E27FC236}">
                    <a16:creationId xmlns:a16="http://schemas.microsoft.com/office/drawing/2014/main" id="{81C7FEAE-EA0E-46D2-BCC1-4941A63BC93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20" name="Line 67">
                <a:extLst>
                  <a:ext uri="{FF2B5EF4-FFF2-40B4-BE49-F238E27FC236}">
                    <a16:creationId xmlns:a16="http://schemas.microsoft.com/office/drawing/2014/main" id="{6BDA28B5-3B97-42D6-91A5-4549885EDD36}"/>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7" name="Group 686">
              <a:extLst>
                <a:ext uri="{FF2B5EF4-FFF2-40B4-BE49-F238E27FC236}">
                  <a16:creationId xmlns:a16="http://schemas.microsoft.com/office/drawing/2014/main" id="{8E03D1BE-C34A-4836-9EEE-87898EBE07CF}"/>
                </a:ext>
              </a:extLst>
            </p:cNvPr>
            <p:cNvGrpSpPr>
              <a:grpSpLocks/>
            </p:cNvGrpSpPr>
            <p:nvPr/>
          </p:nvGrpSpPr>
          <p:grpSpPr bwMode="auto">
            <a:xfrm>
              <a:off x="6984383" y="1292704"/>
              <a:ext cx="134938" cy="576261"/>
              <a:chOff x="2880" y="1026"/>
              <a:chExt cx="454" cy="1588"/>
            </a:xfrm>
          </p:grpSpPr>
          <p:sp>
            <p:nvSpPr>
              <p:cNvPr id="709" name="Oval 708">
                <a:extLst>
                  <a:ext uri="{FF2B5EF4-FFF2-40B4-BE49-F238E27FC236}">
                    <a16:creationId xmlns:a16="http://schemas.microsoft.com/office/drawing/2014/main" id="{0EFDF244-5FE7-4A58-97BA-74F3BF622334}"/>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10" name="Line 63">
                <a:extLst>
                  <a:ext uri="{FF2B5EF4-FFF2-40B4-BE49-F238E27FC236}">
                    <a16:creationId xmlns:a16="http://schemas.microsoft.com/office/drawing/2014/main" id="{E046AAA6-2F49-40F6-8FF3-A305F351FA6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1" name="Line 64">
                <a:extLst>
                  <a:ext uri="{FF2B5EF4-FFF2-40B4-BE49-F238E27FC236}">
                    <a16:creationId xmlns:a16="http://schemas.microsoft.com/office/drawing/2014/main" id="{2E449718-AF4B-4550-A601-90A55803B812}"/>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2" name="Line 65">
                <a:extLst>
                  <a:ext uri="{FF2B5EF4-FFF2-40B4-BE49-F238E27FC236}">
                    <a16:creationId xmlns:a16="http://schemas.microsoft.com/office/drawing/2014/main" id="{D3B3E175-C23C-405B-8C87-F7275851B284}"/>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3" name="Line 66">
                <a:extLst>
                  <a:ext uri="{FF2B5EF4-FFF2-40B4-BE49-F238E27FC236}">
                    <a16:creationId xmlns:a16="http://schemas.microsoft.com/office/drawing/2014/main" id="{C73C1375-097B-4D61-B4A4-5F58A80C6A4C}"/>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14" name="Line 67">
                <a:extLst>
                  <a:ext uri="{FF2B5EF4-FFF2-40B4-BE49-F238E27FC236}">
                    <a16:creationId xmlns:a16="http://schemas.microsoft.com/office/drawing/2014/main" id="{863F6C26-7779-4C5B-BCC5-9B2430847A2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8" name="Group 687">
              <a:extLst>
                <a:ext uri="{FF2B5EF4-FFF2-40B4-BE49-F238E27FC236}">
                  <a16:creationId xmlns:a16="http://schemas.microsoft.com/office/drawing/2014/main" id="{910E6EB0-37F4-4FEE-B164-2993D207D16C}"/>
                </a:ext>
              </a:extLst>
            </p:cNvPr>
            <p:cNvGrpSpPr>
              <a:grpSpLocks/>
            </p:cNvGrpSpPr>
            <p:nvPr/>
          </p:nvGrpSpPr>
          <p:grpSpPr bwMode="auto">
            <a:xfrm>
              <a:off x="6837185" y="1158410"/>
              <a:ext cx="134938" cy="576261"/>
              <a:chOff x="2880" y="1026"/>
              <a:chExt cx="454" cy="1588"/>
            </a:xfrm>
          </p:grpSpPr>
          <p:sp>
            <p:nvSpPr>
              <p:cNvPr id="703" name="Oval 702">
                <a:extLst>
                  <a:ext uri="{FF2B5EF4-FFF2-40B4-BE49-F238E27FC236}">
                    <a16:creationId xmlns:a16="http://schemas.microsoft.com/office/drawing/2014/main" id="{5A843E88-2FBD-4696-85E4-49ABB986999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704" name="Line 63">
                <a:extLst>
                  <a:ext uri="{FF2B5EF4-FFF2-40B4-BE49-F238E27FC236}">
                    <a16:creationId xmlns:a16="http://schemas.microsoft.com/office/drawing/2014/main" id="{24828893-AA68-436F-9721-503443D52EC6}"/>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5" name="Line 64">
                <a:extLst>
                  <a:ext uri="{FF2B5EF4-FFF2-40B4-BE49-F238E27FC236}">
                    <a16:creationId xmlns:a16="http://schemas.microsoft.com/office/drawing/2014/main" id="{72C96854-8289-4B4C-8278-3DE8B6230BD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6" name="Line 65">
                <a:extLst>
                  <a:ext uri="{FF2B5EF4-FFF2-40B4-BE49-F238E27FC236}">
                    <a16:creationId xmlns:a16="http://schemas.microsoft.com/office/drawing/2014/main" id="{337E3229-1F0A-4267-B8AA-08D94717A8A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7" name="Line 66">
                <a:extLst>
                  <a:ext uri="{FF2B5EF4-FFF2-40B4-BE49-F238E27FC236}">
                    <a16:creationId xmlns:a16="http://schemas.microsoft.com/office/drawing/2014/main" id="{F188E220-EF46-4253-8470-67CA7640141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8" name="Line 67">
                <a:extLst>
                  <a:ext uri="{FF2B5EF4-FFF2-40B4-BE49-F238E27FC236}">
                    <a16:creationId xmlns:a16="http://schemas.microsoft.com/office/drawing/2014/main" id="{BF408140-A8AB-484D-920B-1CB34D6A8DE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89" name="Group 688">
              <a:extLst>
                <a:ext uri="{FF2B5EF4-FFF2-40B4-BE49-F238E27FC236}">
                  <a16:creationId xmlns:a16="http://schemas.microsoft.com/office/drawing/2014/main" id="{459876B7-C20E-410D-A497-62351D878A52}"/>
                </a:ext>
              </a:extLst>
            </p:cNvPr>
            <p:cNvGrpSpPr>
              <a:grpSpLocks/>
            </p:cNvGrpSpPr>
            <p:nvPr/>
          </p:nvGrpSpPr>
          <p:grpSpPr bwMode="auto">
            <a:xfrm>
              <a:off x="6681171" y="1290179"/>
              <a:ext cx="134938" cy="576261"/>
              <a:chOff x="2880" y="1026"/>
              <a:chExt cx="454" cy="1588"/>
            </a:xfrm>
          </p:grpSpPr>
          <p:sp>
            <p:nvSpPr>
              <p:cNvPr id="697" name="Oval 696">
                <a:extLst>
                  <a:ext uri="{FF2B5EF4-FFF2-40B4-BE49-F238E27FC236}">
                    <a16:creationId xmlns:a16="http://schemas.microsoft.com/office/drawing/2014/main" id="{051C6B4B-C5C1-4FB9-A425-3E75178B68B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98" name="Line 63">
                <a:extLst>
                  <a:ext uri="{FF2B5EF4-FFF2-40B4-BE49-F238E27FC236}">
                    <a16:creationId xmlns:a16="http://schemas.microsoft.com/office/drawing/2014/main" id="{F64E81E8-C0DF-458C-B8EA-DF692F65813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9" name="Line 64">
                <a:extLst>
                  <a:ext uri="{FF2B5EF4-FFF2-40B4-BE49-F238E27FC236}">
                    <a16:creationId xmlns:a16="http://schemas.microsoft.com/office/drawing/2014/main" id="{F21CE5C6-4EA4-48AA-B50E-954F7C53FDB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0" name="Line 65">
                <a:extLst>
                  <a:ext uri="{FF2B5EF4-FFF2-40B4-BE49-F238E27FC236}">
                    <a16:creationId xmlns:a16="http://schemas.microsoft.com/office/drawing/2014/main" id="{F0B50F08-EE1E-4F7D-A556-DDA880A67C2C}"/>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1" name="Line 66">
                <a:extLst>
                  <a:ext uri="{FF2B5EF4-FFF2-40B4-BE49-F238E27FC236}">
                    <a16:creationId xmlns:a16="http://schemas.microsoft.com/office/drawing/2014/main" id="{1EBE0D5F-841A-401E-A52F-00F2B8B573D7}"/>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702" name="Line 67">
                <a:extLst>
                  <a:ext uri="{FF2B5EF4-FFF2-40B4-BE49-F238E27FC236}">
                    <a16:creationId xmlns:a16="http://schemas.microsoft.com/office/drawing/2014/main" id="{4551760F-7CC0-413E-B506-909C42438B02}"/>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90" name="Group 689">
              <a:extLst>
                <a:ext uri="{FF2B5EF4-FFF2-40B4-BE49-F238E27FC236}">
                  <a16:creationId xmlns:a16="http://schemas.microsoft.com/office/drawing/2014/main" id="{4118790D-4B7B-409F-AF43-FA8F6FB38659}"/>
                </a:ext>
              </a:extLst>
            </p:cNvPr>
            <p:cNvGrpSpPr>
              <a:grpSpLocks/>
            </p:cNvGrpSpPr>
            <p:nvPr/>
          </p:nvGrpSpPr>
          <p:grpSpPr bwMode="auto">
            <a:xfrm>
              <a:off x="6527183" y="1187159"/>
              <a:ext cx="134938" cy="576261"/>
              <a:chOff x="2880" y="1026"/>
              <a:chExt cx="454" cy="1588"/>
            </a:xfrm>
          </p:grpSpPr>
          <p:sp>
            <p:nvSpPr>
              <p:cNvPr id="691" name="Oval 690">
                <a:extLst>
                  <a:ext uri="{FF2B5EF4-FFF2-40B4-BE49-F238E27FC236}">
                    <a16:creationId xmlns:a16="http://schemas.microsoft.com/office/drawing/2014/main" id="{B4B1B5DC-A728-4B8C-ABCC-7A6DC0D95F1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92" name="Line 63">
                <a:extLst>
                  <a:ext uri="{FF2B5EF4-FFF2-40B4-BE49-F238E27FC236}">
                    <a16:creationId xmlns:a16="http://schemas.microsoft.com/office/drawing/2014/main" id="{5E35F4E0-F85B-4C3D-A609-9FED2A62CB5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3" name="Line 64">
                <a:extLst>
                  <a:ext uri="{FF2B5EF4-FFF2-40B4-BE49-F238E27FC236}">
                    <a16:creationId xmlns:a16="http://schemas.microsoft.com/office/drawing/2014/main" id="{D4CE5637-3563-4518-9856-87EBC1E147A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4" name="Line 65">
                <a:extLst>
                  <a:ext uri="{FF2B5EF4-FFF2-40B4-BE49-F238E27FC236}">
                    <a16:creationId xmlns:a16="http://schemas.microsoft.com/office/drawing/2014/main" id="{C8A70FDD-BE6F-454A-A6BC-A29AADDC3D5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5" name="Line 66">
                <a:extLst>
                  <a:ext uri="{FF2B5EF4-FFF2-40B4-BE49-F238E27FC236}">
                    <a16:creationId xmlns:a16="http://schemas.microsoft.com/office/drawing/2014/main" id="{B574CDB8-42E8-4A15-B274-F95429538EE8}"/>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96" name="Line 67">
                <a:extLst>
                  <a:ext uri="{FF2B5EF4-FFF2-40B4-BE49-F238E27FC236}">
                    <a16:creationId xmlns:a16="http://schemas.microsoft.com/office/drawing/2014/main" id="{18CE64CD-87B8-4E8C-8E6C-41250674D880}"/>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7" name="Group 446">
            <a:extLst>
              <a:ext uri="{FF2B5EF4-FFF2-40B4-BE49-F238E27FC236}">
                <a16:creationId xmlns:a16="http://schemas.microsoft.com/office/drawing/2014/main" id="{F3A978B8-3122-4D5E-ADB4-41DA1E5EF192}"/>
              </a:ext>
            </a:extLst>
          </p:cNvPr>
          <p:cNvGrpSpPr/>
          <p:nvPr/>
        </p:nvGrpSpPr>
        <p:grpSpPr>
          <a:xfrm>
            <a:off x="1248286" y="1439577"/>
            <a:ext cx="582573" cy="488136"/>
            <a:chOff x="6527183" y="1129024"/>
            <a:chExt cx="883090" cy="739941"/>
          </a:xfrm>
        </p:grpSpPr>
        <p:grpSp>
          <p:nvGrpSpPr>
            <p:cNvPr id="643" name="Group 642">
              <a:extLst>
                <a:ext uri="{FF2B5EF4-FFF2-40B4-BE49-F238E27FC236}">
                  <a16:creationId xmlns:a16="http://schemas.microsoft.com/office/drawing/2014/main" id="{43BE3799-10D3-4A96-B59C-C0E462BF754D}"/>
                </a:ext>
              </a:extLst>
            </p:cNvPr>
            <p:cNvGrpSpPr>
              <a:grpSpLocks/>
            </p:cNvGrpSpPr>
            <p:nvPr/>
          </p:nvGrpSpPr>
          <p:grpSpPr bwMode="auto">
            <a:xfrm>
              <a:off x="7275335" y="1244905"/>
              <a:ext cx="134938" cy="576261"/>
              <a:chOff x="2880" y="1026"/>
              <a:chExt cx="454" cy="1588"/>
            </a:xfrm>
          </p:grpSpPr>
          <p:sp>
            <p:nvSpPr>
              <p:cNvPr id="679" name="Oval 678">
                <a:extLst>
                  <a:ext uri="{FF2B5EF4-FFF2-40B4-BE49-F238E27FC236}">
                    <a16:creationId xmlns:a16="http://schemas.microsoft.com/office/drawing/2014/main" id="{B9320585-61C7-4A66-A030-CF29FF5F76DD}"/>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80" name="Line 63">
                <a:extLst>
                  <a:ext uri="{FF2B5EF4-FFF2-40B4-BE49-F238E27FC236}">
                    <a16:creationId xmlns:a16="http://schemas.microsoft.com/office/drawing/2014/main" id="{75B91792-AB71-4B26-B8C1-45B60D70E92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1" name="Line 64">
                <a:extLst>
                  <a:ext uri="{FF2B5EF4-FFF2-40B4-BE49-F238E27FC236}">
                    <a16:creationId xmlns:a16="http://schemas.microsoft.com/office/drawing/2014/main" id="{D4ADC215-FE58-4B90-A35A-EAAC882643A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2" name="Line 65">
                <a:extLst>
                  <a:ext uri="{FF2B5EF4-FFF2-40B4-BE49-F238E27FC236}">
                    <a16:creationId xmlns:a16="http://schemas.microsoft.com/office/drawing/2014/main" id="{44CFA6DD-A1DE-42FF-AD61-8423015ED5D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3" name="Line 66">
                <a:extLst>
                  <a:ext uri="{FF2B5EF4-FFF2-40B4-BE49-F238E27FC236}">
                    <a16:creationId xmlns:a16="http://schemas.microsoft.com/office/drawing/2014/main" id="{0F6C5405-8F69-4CC3-A6CF-197CF31E447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84" name="Line 67">
                <a:extLst>
                  <a:ext uri="{FF2B5EF4-FFF2-40B4-BE49-F238E27FC236}">
                    <a16:creationId xmlns:a16="http://schemas.microsoft.com/office/drawing/2014/main" id="{453EE517-1B82-4455-A664-60AA884F953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4" name="Group 643">
              <a:extLst>
                <a:ext uri="{FF2B5EF4-FFF2-40B4-BE49-F238E27FC236}">
                  <a16:creationId xmlns:a16="http://schemas.microsoft.com/office/drawing/2014/main" id="{A535ED99-1FB6-4B7E-B861-A968D41406EF}"/>
                </a:ext>
              </a:extLst>
            </p:cNvPr>
            <p:cNvGrpSpPr>
              <a:grpSpLocks/>
            </p:cNvGrpSpPr>
            <p:nvPr/>
          </p:nvGrpSpPr>
          <p:grpSpPr bwMode="auto">
            <a:xfrm>
              <a:off x="7138371" y="1129024"/>
              <a:ext cx="134938" cy="576261"/>
              <a:chOff x="2880" y="1026"/>
              <a:chExt cx="454" cy="1588"/>
            </a:xfrm>
          </p:grpSpPr>
          <p:sp>
            <p:nvSpPr>
              <p:cNvPr id="673" name="Oval 672">
                <a:extLst>
                  <a:ext uri="{FF2B5EF4-FFF2-40B4-BE49-F238E27FC236}">
                    <a16:creationId xmlns:a16="http://schemas.microsoft.com/office/drawing/2014/main" id="{188A64F0-E278-4914-885A-371D7018184C}"/>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74" name="Line 63">
                <a:extLst>
                  <a:ext uri="{FF2B5EF4-FFF2-40B4-BE49-F238E27FC236}">
                    <a16:creationId xmlns:a16="http://schemas.microsoft.com/office/drawing/2014/main" id="{A845F4F3-697A-4248-A99B-9CA28DABD7AA}"/>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5" name="Line 64">
                <a:extLst>
                  <a:ext uri="{FF2B5EF4-FFF2-40B4-BE49-F238E27FC236}">
                    <a16:creationId xmlns:a16="http://schemas.microsoft.com/office/drawing/2014/main" id="{8C136721-55B1-45DD-9257-F5AC48ADF305}"/>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6" name="Line 65">
                <a:extLst>
                  <a:ext uri="{FF2B5EF4-FFF2-40B4-BE49-F238E27FC236}">
                    <a16:creationId xmlns:a16="http://schemas.microsoft.com/office/drawing/2014/main" id="{6DDBA079-F204-43CE-95C7-5E6AB0BFB15A}"/>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7" name="Line 66">
                <a:extLst>
                  <a:ext uri="{FF2B5EF4-FFF2-40B4-BE49-F238E27FC236}">
                    <a16:creationId xmlns:a16="http://schemas.microsoft.com/office/drawing/2014/main" id="{4CFC48F3-25DC-46DA-85D7-12F6203EDDC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8" name="Line 67">
                <a:extLst>
                  <a:ext uri="{FF2B5EF4-FFF2-40B4-BE49-F238E27FC236}">
                    <a16:creationId xmlns:a16="http://schemas.microsoft.com/office/drawing/2014/main" id="{C050D441-A2DE-4A5D-A090-AAA0B3606D9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5" name="Group 644">
              <a:extLst>
                <a:ext uri="{FF2B5EF4-FFF2-40B4-BE49-F238E27FC236}">
                  <a16:creationId xmlns:a16="http://schemas.microsoft.com/office/drawing/2014/main" id="{4835D4D8-7740-45BE-878D-8BB8D5200A00}"/>
                </a:ext>
              </a:extLst>
            </p:cNvPr>
            <p:cNvGrpSpPr>
              <a:grpSpLocks/>
            </p:cNvGrpSpPr>
            <p:nvPr/>
          </p:nvGrpSpPr>
          <p:grpSpPr bwMode="auto">
            <a:xfrm>
              <a:off x="6984383" y="1292704"/>
              <a:ext cx="134938" cy="576261"/>
              <a:chOff x="2880" y="1026"/>
              <a:chExt cx="454" cy="1588"/>
            </a:xfrm>
          </p:grpSpPr>
          <p:sp>
            <p:nvSpPr>
              <p:cNvPr id="667" name="Oval 666">
                <a:extLst>
                  <a:ext uri="{FF2B5EF4-FFF2-40B4-BE49-F238E27FC236}">
                    <a16:creationId xmlns:a16="http://schemas.microsoft.com/office/drawing/2014/main" id="{17FB2CBC-F1D9-4AA6-A55A-B54BFD0D138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68" name="Line 63">
                <a:extLst>
                  <a:ext uri="{FF2B5EF4-FFF2-40B4-BE49-F238E27FC236}">
                    <a16:creationId xmlns:a16="http://schemas.microsoft.com/office/drawing/2014/main" id="{4FDE648D-C8A5-430E-8A7C-C30D69E4DD3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9" name="Line 64">
                <a:extLst>
                  <a:ext uri="{FF2B5EF4-FFF2-40B4-BE49-F238E27FC236}">
                    <a16:creationId xmlns:a16="http://schemas.microsoft.com/office/drawing/2014/main" id="{9F4F62B8-42A8-42B0-9707-F3834B78D0FB}"/>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0" name="Line 65">
                <a:extLst>
                  <a:ext uri="{FF2B5EF4-FFF2-40B4-BE49-F238E27FC236}">
                    <a16:creationId xmlns:a16="http://schemas.microsoft.com/office/drawing/2014/main" id="{4FFF393C-1030-4AA5-A757-1492222E0957}"/>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1" name="Line 66">
                <a:extLst>
                  <a:ext uri="{FF2B5EF4-FFF2-40B4-BE49-F238E27FC236}">
                    <a16:creationId xmlns:a16="http://schemas.microsoft.com/office/drawing/2014/main" id="{988E5940-D86F-494D-937C-B2E5AD6EF591}"/>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72" name="Line 67">
                <a:extLst>
                  <a:ext uri="{FF2B5EF4-FFF2-40B4-BE49-F238E27FC236}">
                    <a16:creationId xmlns:a16="http://schemas.microsoft.com/office/drawing/2014/main" id="{413AFE32-1A60-49BD-AAA0-F1D30A729FB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6" name="Group 645">
              <a:extLst>
                <a:ext uri="{FF2B5EF4-FFF2-40B4-BE49-F238E27FC236}">
                  <a16:creationId xmlns:a16="http://schemas.microsoft.com/office/drawing/2014/main" id="{3AC91D7B-C90C-4644-B859-790F644889B0}"/>
                </a:ext>
              </a:extLst>
            </p:cNvPr>
            <p:cNvGrpSpPr>
              <a:grpSpLocks/>
            </p:cNvGrpSpPr>
            <p:nvPr/>
          </p:nvGrpSpPr>
          <p:grpSpPr bwMode="auto">
            <a:xfrm>
              <a:off x="6837185" y="1158410"/>
              <a:ext cx="134938" cy="576261"/>
              <a:chOff x="2880" y="1026"/>
              <a:chExt cx="454" cy="1588"/>
            </a:xfrm>
          </p:grpSpPr>
          <p:sp>
            <p:nvSpPr>
              <p:cNvPr id="661" name="Oval 660">
                <a:extLst>
                  <a:ext uri="{FF2B5EF4-FFF2-40B4-BE49-F238E27FC236}">
                    <a16:creationId xmlns:a16="http://schemas.microsoft.com/office/drawing/2014/main" id="{985DF073-F454-4F9A-9FFC-AA83C4B2A8C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62" name="Line 63">
                <a:extLst>
                  <a:ext uri="{FF2B5EF4-FFF2-40B4-BE49-F238E27FC236}">
                    <a16:creationId xmlns:a16="http://schemas.microsoft.com/office/drawing/2014/main" id="{DD822653-1546-43CF-A0DB-1F233FD82B9D}"/>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3" name="Line 64">
                <a:extLst>
                  <a:ext uri="{FF2B5EF4-FFF2-40B4-BE49-F238E27FC236}">
                    <a16:creationId xmlns:a16="http://schemas.microsoft.com/office/drawing/2014/main" id="{610D61AA-46D0-4256-A82C-7E65A3FBD194}"/>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4" name="Line 65">
                <a:extLst>
                  <a:ext uri="{FF2B5EF4-FFF2-40B4-BE49-F238E27FC236}">
                    <a16:creationId xmlns:a16="http://schemas.microsoft.com/office/drawing/2014/main" id="{E017957A-9B8D-453D-BC6F-D6C5FE4397F2}"/>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5" name="Line 66">
                <a:extLst>
                  <a:ext uri="{FF2B5EF4-FFF2-40B4-BE49-F238E27FC236}">
                    <a16:creationId xmlns:a16="http://schemas.microsoft.com/office/drawing/2014/main" id="{1E04FDC3-C8CC-40E6-8F97-5EE13CC3F151}"/>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6" name="Line 67">
                <a:extLst>
                  <a:ext uri="{FF2B5EF4-FFF2-40B4-BE49-F238E27FC236}">
                    <a16:creationId xmlns:a16="http://schemas.microsoft.com/office/drawing/2014/main" id="{51C7D99A-44EB-421F-8CED-6A95FF1C1C7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7" name="Group 646">
              <a:extLst>
                <a:ext uri="{FF2B5EF4-FFF2-40B4-BE49-F238E27FC236}">
                  <a16:creationId xmlns:a16="http://schemas.microsoft.com/office/drawing/2014/main" id="{4A2E28F5-CA6E-475F-B773-C58A03691EAE}"/>
                </a:ext>
              </a:extLst>
            </p:cNvPr>
            <p:cNvGrpSpPr>
              <a:grpSpLocks/>
            </p:cNvGrpSpPr>
            <p:nvPr/>
          </p:nvGrpSpPr>
          <p:grpSpPr bwMode="auto">
            <a:xfrm>
              <a:off x="6681171" y="1290179"/>
              <a:ext cx="134938" cy="576261"/>
              <a:chOff x="2880" y="1026"/>
              <a:chExt cx="454" cy="1588"/>
            </a:xfrm>
          </p:grpSpPr>
          <p:sp>
            <p:nvSpPr>
              <p:cNvPr id="655" name="Oval 654">
                <a:extLst>
                  <a:ext uri="{FF2B5EF4-FFF2-40B4-BE49-F238E27FC236}">
                    <a16:creationId xmlns:a16="http://schemas.microsoft.com/office/drawing/2014/main" id="{997EB014-990C-4D4C-99F8-74282E8E1B1A}"/>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56" name="Line 63">
                <a:extLst>
                  <a:ext uri="{FF2B5EF4-FFF2-40B4-BE49-F238E27FC236}">
                    <a16:creationId xmlns:a16="http://schemas.microsoft.com/office/drawing/2014/main" id="{DF2E896C-629E-4115-894B-FB280505995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7" name="Line 64">
                <a:extLst>
                  <a:ext uri="{FF2B5EF4-FFF2-40B4-BE49-F238E27FC236}">
                    <a16:creationId xmlns:a16="http://schemas.microsoft.com/office/drawing/2014/main" id="{08C3B6C9-C492-426C-B2C6-BB1E4340D8D0}"/>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8" name="Line 65">
                <a:extLst>
                  <a:ext uri="{FF2B5EF4-FFF2-40B4-BE49-F238E27FC236}">
                    <a16:creationId xmlns:a16="http://schemas.microsoft.com/office/drawing/2014/main" id="{B48096A6-82D7-4F20-8C3E-DA3A5B4353D7}"/>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9" name="Line 66">
                <a:extLst>
                  <a:ext uri="{FF2B5EF4-FFF2-40B4-BE49-F238E27FC236}">
                    <a16:creationId xmlns:a16="http://schemas.microsoft.com/office/drawing/2014/main" id="{D3D241FE-CE47-4F86-8256-650D2240B10D}"/>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60" name="Line 67">
                <a:extLst>
                  <a:ext uri="{FF2B5EF4-FFF2-40B4-BE49-F238E27FC236}">
                    <a16:creationId xmlns:a16="http://schemas.microsoft.com/office/drawing/2014/main" id="{07A67A78-6E62-406E-9DAE-2EB8362850BD}"/>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48" name="Group 647">
              <a:extLst>
                <a:ext uri="{FF2B5EF4-FFF2-40B4-BE49-F238E27FC236}">
                  <a16:creationId xmlns:a16="http://schemas.microsoft.com/office/drawing/2014/main" id="{A5865818-6409-40AD-AE56-C17EF87A7D2A}"/>
                </a:ext>
              </a:extLst>
            </p:cNvPr>
            <p:cNvGrpSpPr>
              <a:grpSpLocks/>
            </p:cNvGrpSpPr>
            <p:nvPr/>
          </p:nvGrpSpPr>
          <p:grpSpPr bwMode="auto">
            <a:xfrm>
              <a:off x="6527183" y="1187159"/>
              <a:ext cx="134938" cy="576261"/>
              <a:chOff x="2880" y="1026"/>
              <a:chExt cx="454" cy="1588"/>
            </a:xfrm>
          </p:grpSpPr>
          <p:sp>
            <p:nvSpPr>
              <p:cNvPr id="649" name="Oval 648">
                <a:extLst>
                  <a:ext uri="{FF2B5EF4-FFF2-40B4-BE49-F238E27FC236}">
                    <a16:creationId xmlns:a16="http://schemas.microsoft.com/office/drawing/2014/main" id="{4A2B1687-DF5B-481E-ACF2-3DFA55B33A2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50" name="Line 63">
                <a:extLst>
                  <a:ext uri="{FF2B5EF4-FFF2-40B4-BE49-F238E27FC236}">
                    <a16:creationId xmlns:a16="http://schemas.microsoft.com/office/drawing/2014/main" id="{F0D24F27-6F2E-42FE-AC3B-F695F03A06C9}"/>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1" name="Line 64">
                <a:extLst>
                  <a:ext uri="{FF2B5EF4-FFF2-40B4-BE49-F238E27FC236}">
                    <a16:creationId xmlns:a16="http://schemas.microsoft.com/office/drawing/2014/main" id="{3EB59EF9-B37B-47EA-99ED-8CB894E9223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2" name="Line 65">
                <a:extLst>
                  <a:ext uri="{FF2B5EF4-FFF2-40B4-BE49-F238E27FC236}">
                    <a16:creationId xmlns:a16="http://schemas.microsoft.com/office/drawing/2014/main" id="{595817FF-54C5-4179-9E6E-4530E1761EB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3" name="Line 66">
                <a:extLst>
                  <a:ext uri="{FF2B5EF4-FFF2-40B4-BE49-F238E27FC236}">
                    <a16:creationId xmlns:a16="http://schemas.microsoft.com/office/drawing/2014/main" id="{840239C8-EA3D-477E-8640-43D4299E44A9}"/>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54" name="Line 67">
                <a:extLst>
                  <a:ext uri="{FF2B5EF4-FFF2-40B4-BE49-F238E27FC236}">
                    <a16:creationId xmlns:a16="http://schemas.microsoft.com/office/drawing/2014/main" id="{7315CC10-8A90-4A70-B685-9688B9D6A80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8" name="Group 447">
            <a:extLst>
              <a:ext uri="{FF2B5EF4-FFF2-40B4-BE49-F238E27FC236}">
                <a16:creationId xmlns:a16="http://schemas.microsoft.com/office/drawing/2014/main" id="{47C4EB97-09D4-497C-A1D0-B006747E7C17}"/>
              </a:ext>
            </a:extLst>
          </p:cNvPr>
          <p:cNvGrpSpPr/>
          <p:nvPr/>
        </p:nvGrpSpPr>
        <p:grpSpPr>
          <a:xfrm>
            <a:off x="1453977" y="979705"/>
            <a:ext cx="582573" cy="488136"/>
            <a:chOff x="6527183" y="1129024"/>
            <a:chExt cx="883090" cy="739941"/>
          </a:xfrm>
        </p:grpSpPr>
        <p:grpSp>
          <p:nvGrpSpPr>
            <p:cNvPr id="601" name="Group 600">
              <a:extLst>
                <a:ext uri="{FF2B5EF4-FFF2-40B4-BE49-F238E27FC236}">
                  <a16:creationId xmlns:a16="http://schemas.microsoft.com/office/drawing/2014/main" id="{43CDEF71-DA77-4AA1-848A-635A2D887DAA}"/>
                </a:ext>
              </a:extLst>
            </p:cNvPr>
            <p:cNvGrpSpPr>
              <a:grpSpLocks/>
            </p:cNvGrpSpPr>
            <p:nvPr/>
          </p:nvGrpSpPr>
          <p:grpSpPr bwMode="auto">
            <a:xfrm>
              <a:off x="7275335" y="1244905"/>
              <a:ext cx="134938" cy="576261"/>
              <a:chOff x="2880" y="1026"/>
              <a:chExt cx="454" cy="1588"/>
            </a:xfrm>
          </p:grpSpPr>
          <p:sp>
            <p:nvSpPr>
              <p:cNvPr id="637" name="Oval 636">
                <a:extLst>
                  <a:ext uri="{FF2B5EF4-FFF2-40B4-BE49-F238E27FC236}">
                    <a16:creationId xmlns:a16="http://schemas.microsoft.com/office/drawing/2014/main" id="{E16431AF-136D-42B6-A25E-B808E1EC1CC4}"/>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38" name="Line 63">
                <a:extLst>
                  <a:ext uri="{FF2B5EF4-FFF2-40B4-BE49-F238E27FC236}">
                    <a16:creationId xmlns:a16="http://schemas.microsoft.com/office/drawing/2014/main" id="{F10ABC9B-74AC-4F3D-8CCE-642053875DE3}"/>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9" name="Line 64">
                <a:extLst>
                  <a:ext uri="{FF2B5EF4-FFF2-40B4-BE49-F238E27FC236}">
                    <a16:creationId xmlns:a16="http://schemas.microsoft.com/office/drawing/2014/main" id="{B0A19637-D36F-4E0F-945E-0E88A136F18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0" name="Line 65">
                <a:extLst>
                  <a:ext uri="{FF2B5EF4-FFF2-40B4-BE49-F238E27FC236}">
                    <a16:creationId xmlns:a16="http://schemas.microsoft.com/office/drawing/2014/main" id="{FDAB4881-CECE-4242-B369-8068B98546CF}"/>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1" name="Line 66">
                <a:extLst>
                  <a:ext uri="{FF2B5EF4-FFF2-40B4-BE49-F238E27FC236}">
                    <a16:creationId xmlns:a16="http://schemas.microsoft.com/office/drawing/2014/main" id="{2C3D45F5-5515-4091-B422-4CEF32D4F0F7}"/>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42" name="Line 67">
                <a:extLst>
                  <a:ext uri="{FF2B5EF4-FFF2-40B4-BE49-F238E27FC236}">
                    <a16:creationId xmlns:a16="http://schemas.microsoft.com/office/drawing/2014/main" id="{1F637E55-AB50-4A4F-B090-1A86A3382D21}"/>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2" name="Group 601">
              <a:extLst>
                <a:ext uri="{FF2B5EF4-FFF2-40B4-BE49-F238E27FC236}">
                  <a16:creationId xmlns:a16="http://schemas.microsoft.com/office/drawing/2014/main" id="{4325F204-090C-4862-ABEB-A24E6F867071}"/>
                </a:ext>
              </a:extLst>
            </p:cNvPr>
            <p:cNvGrpSpPr>
              <a:grpSpLocks/>
            </p:cNvGrpSpPr>
            <p:nvPr/>
          </p:nvGrpSpPr>
          <p:grpSpPr bwMode="auto">
            <a:xfrm>
              <a:off x="7138371" y="1129024"/>
              <a:ext cx="134938" cy="576261"/>
              <a:chOff x="2880" y="1026"/>
              <a:chExt cx="454" cy="1588"/>
            </a:xfrm>
          </p:grpSpPr>
          <p:sp>
            <p:nvSpPr>
              <p:cNvPr id="631" name="Oval 630">
                <a:extLst>
                  <a:ext uri="{FF2B5EF4-FFF2-40B4-BE49-F238E27FC236}">
                    <a16:creationId xmlns:a16="http://schemas.microsoft.com/office/drawing/2014/main" id="{9A96362F-8961-4640-BEFE-DBB3E2A8B685}"/>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32" name="Line 63">
                <a:extLst>
                  <a:ext uri="{FF2B5EF4-FFF2-40B4-BE49-F238E27FC236}">
                    <a16:creationId xmlns:a16="http://schemas.microsoft.com/office/drawing/2014/main" id="{48C16695-BAB8-47F9-8CB1-08B948BD34DD}"/>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3" name="Line 64">
                <a:extLst>
                  <a:ext uri="{FF2B5EF4-FFF2-40B4-BE49-F238E27FC236}">
                    <a16:creationId xmlns:a16="http://schemas.microsoft.com/office/drawing/2014/main" id="{5EBE9203-D320-4582-95D2-63B265AB025C}"/>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4" name="Line 65">
                <a:extLst>
                  <a:ext uri="{FF2B5EF4-FFF2-40B4-BE49-F238E27FC236}">
                    <a16:creationId xmlns:a16="http://schemas.microsoft.com/office/drawing/2014/main" id="{2787D2D8-D479-45C8-A822-EF76F60D7A6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5" name="Line 66">
                <a:extLst>
                  <a:ext uri="{FF2B5EF4-FFF2-40B4-BE49-F238E27FC236}">
                    <a16:creationId xmlns:a16="http://schemas.microsoft.com/office/drawing/2014/main" id="{572728E7-F1F7-443F-AC9C-2E3966C0B9EE}"/>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6" name="Line 67">
                <a:extLst>
                  <a:ext uri="{FF2B5EF4-FFF2-40B4-BE49-F238E27FC236}">
                    <a16:creationId xmlns:a16="http://schemas.microsoft.com/office/drawing/2014/main" id="{149ACB76-E83C-4A29-8AF6-4487A873EA9C}"/>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3" name="Group 602">
              <a:extLst>
                <a:ext uri="{FF2B5EF4-FFF2-40B4-BE49-F238E27FC236}">
                  <a16:creationId xmlns:a16="http://schemas.microsoft.com/office/drawing/2014/main" id="{90EE22A8-B938-4765-AF49-C007850DA89E}"/>
                </a:ext>
              </a:extLst>
            </p:cNvPr>
            <p:cNvGrpSpPr>
              <a:grpSpLocks/>
            </p:cNvGrpSpPr>
            <p:nvPr/>
          </p:nvGrpSpPr>
          <p:grpSpPr bwMode="auto">
            <a:xfrm>
              <a:off x="6984383" y="1292704"/>
              <a:ext cx="134938" cy="576261"/>
              <a:chOff x="2880" y="1026"/>
              <a:chExt cx="454" cy="1588"/>
            </a:xfrm>
          </p:grpSpPr>
          <p:sp>
            <p:nvSpPr>
              <p:cNvPr id="625" name="Oval 624">
                <a:extLst>
                  <a:ext uri="{FF2B5EF4-FFF2-40B4-BE49-F238E27FC236}">
                    <a16:creationId xmlns:a16="http://schemas.microsoft.com/office/drawing/2014/main" id="{4490A3D9-FACC-4AE2-A2B9-90670AFCD0B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26" name="Line 63">
                <a:extLst>
                  <a:ext uri="{FF2B5EF4-FFF2-40B4-BE49-F238E27FC236}">
                    <a16:creationId xmlns:a16="http://schemas.microsoft.com/office/drawing/2014/main" id="{11E289A8-1B60-4274-8654-ED7A2223CB32}"/>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7" name="Line 64">
                <a:extLst>
                  <a:ext uri="{FF2B5EF4-FFF2-40B4-BE49-F238E27FC236}">
                    <a16:creationId xmlns:a16="http://schemas.microsoft.com/office/drawing/2014/main" id="{54409A1E-7220-4AB3-88FA-24FD730DD3C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8" name="Line 65">
                <a:extLst>
                  <a:ext uri="{FF2B5EF4-FFF2-40B4-BE49-F238E27FC236}">
                    <a16:creationId xmlns:a16="http://schemas.microsoft.com/office/drawing/2014/main" id="{2596A5CA-1545-4252-9CCE-9D1A4D6F352C}"/>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9" name="Line 66">
                <a:extLst>
                  <a:ext uri="{FF2B5EF4-FFF2-40B4-BE49-F238E27FC236}">
                    <a16:creationId xmlns:a16="http://schemas.microsoft.com/office/drawing/2014/main" id="{A0EAB6A0-F1CC-4871-A4F1-EC3EEB6D208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30" name="Line 67">
                <a:extLst>
                  <a:ext uri="{FF2B5EF4-FFF2-40B4-BE49-F238E27FC236}">
                    <a16:creationId xmlns:a16="http://schemas.microsoft.com/office/drawing/2014/main" id="{8B192B2F-54EF-41A4-9BA0-DC775F61231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4" name="Group 603">
              <a:extLst>
                <a:ext uri="{FF2B5EF4-FFF2-40B4-BE49-F238E27FC236}">
                  <a16:creationId xmlns:a16="http://schemas.microsoft.com/office/drawing/2014/main" id="{9DC02376-ADFA-421D-9E0F-C2E5967BE1C6}"/>
                </a:ext>
              </a:extLst>
            </p:cNvPr>
            <p:cNvGrpSpPr>
              <a:grpSpLocks/>
            </p:cNvGrpSpPr>
            <p:nvPr/>
          </p:nvGrpSpPr>
          <p:grpSpPr bwMode="auto">
            <a:xfrm>
              <a:off x="6837185" y="1158410"/>
              <a:ext cx="134938" cy="576261"/>
              <a:chOff x="2880" y="1026"/>
              <a:chExt cx="454" cy="1588"/>
            </a:xfrm>
          </p:grpSpPr>
          <p:sp>
            <p:nvSpPr>
              <p:cNvPr id="619" name="Oval 618">
                <a:extLst>
                  <a:ext uri="{FF2B5EF4-FFF2-40B4-BE49-F238E27FC236}">
                    <a16:creationId xmlns:a16="http://schemas.microsoft.com/office/drawing/2014/main" id="{D10A9B8C-DFF2-48FC-A364-8011BD71C24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20" name="Line 63">
                <a:extLst>
                  <a:ext uri="{FF2B5EF4-FFF2-40B4-BE49-F238E27FC236}">
                    <a16:creationId xmlns:a16="http://schemas.microsoft.com/office/drawing/2014/main" id="{524080FB-4701-466D-BEA1-8473968D6CC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1" name="Line 64">
                <a:extLst>
                  <a:ext uri="{FF2B5EF4-FFF2-40B4-BE49-F238E27FC236}">
                    <a16:creationId xmlns:a16="http://schemas.microsoft.com/office/drawing/2014/main" id="{03D8630C-B8A1-420C-8134-9D2E2BD269BE}"/>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2" name="Line 65">
                <a:extLst>
                  <a:ext uri="{FF2B5EF4-FFF2-40B4-BE49-F238E27FC236}">
                    <a16:creationId xmlns:a16="http://schemas.microsoft.com/office/drawing/2014/main" id="{19607A8B-DAE4-405F-BF56-8B3F35E68731}"/>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3" name="Line 66">
                <a:extLst>
                  <a:ext uri="{FF2B5EF4-FFF2-40B4-BE49-F238E27FC236}">
                    <a16:creationId xmlns:a16="http://schemas.microsoft.com/office/drawing/2014/main" id="{43E0B33C-CAA3-4D00-89B5-A23174F2E91D}"/>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24" name="Line 67">
                <a:extLst>
                  <a:ext uri="{FF2B5EF4-FFF2-40B4-BE49-F238E27FC236}">
                    <a16:creationId xmlns:a16="http://schemas.microsoft.com/office/drawing/2014/main" id="{763A987D-2785-49FE-8CC7-F26E67CF32B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5" name="Group 604">
              <a:extLst>
                <a:ext uri="{FF2B5EF4-FFF2-40B4-BE49-F238E27FC236}">
                  <a16:creationId xmlns:a16="http://schemas.microsoft.com/office/drawing/2014/main" id="{E9E1721A-9D89-4122-834F-2949C66F4990}"/>
                </a:ext>
              </a:extLst>
            </p:cNvPr>
            <p:cNvGrpSpPr>
              <a:grpSpLocks/>
            </p:cNvGrpSpPr>
            <p:nvPr/>
          </p:nvGrpSpPr>
          <p:grpSpPr bwMode="auto">
            <a:xfrm>
              <a:off x="6681171" y="1290179"/>
              <a:ext cx="134938" cy="576261"/>
              <a:chOff x="2880" y="1026"/>
              <a:chExt cx="454" cy="1588"/>
            </a:xfrm>
          </p:grpSpPr>
          <p:sp>
            <p:nvSpPr>
              <p:cNvPr id="613" name="Oval 612">
                <a:extLst>
                  <a:ext uri="{FF2B5EF4-FFF2-40B4-BE49-F238E27FC236}">
                    <a16:creationId xmlns:a16="http://schemas.microsoft.com/office/drawing/2014/main" id="{CFE3FE93-6D37-4533-8481-1401AAF2AA3B}"/>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14" name="Line 63">
                <a:extLst>
                  <a:ext uri="{FF2B5EF4-FFF2-40B4-BE49-F238E27FC236}">
                    <a16:creationId xmlns:a16="http://schemas.microsoft.com/office/drawing/2014/main" id="{B0A2E1C5-28AD-4B0A-8763-6306B27E4B55}"/>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5" name="Line 64">
                <a:extLst>
                  <a:ext uri="{FF2B5EF4-FFF2-40B4-BE49-F238E27FC236}">
                    <a16:creationId xmlns:a16="http://schemas.microsoft.com/office/drawing/2014/main" id="{6587B901-E5B9-4B30-840B-D50AB95866B3}"/>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6" name="Line 65">
                <a:extLst>
                  <a:ext uri="{FF2B5EF4-FFF2-40B4-BE49-F238E27FC236}">
                    <a16:creationId xmlns:a16="http://schemas.microsoft.com/office/drawing/2014/main" id="{AF8DFBEE-3A78-4106-A72A-65D9566BBCEE}"/>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7" name="Line 66">
                <a:extLst>
                  <a:ext uri="{FF2B5EF4-FFF2-40B4-BE49-F238E27FC236}">
                    <a16:creationId xmlns:a16="http://schemas.microsoft.com/office/drawing/2014/main" id="{F23F9824-C84B-40E2-BDA7-D9F8A4EE1165}"/>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8" name="Line 67">
                <a:extLst>
                  <a:ext uri="{FF2B5EF4-FFF2-40B4-BE49-F238E27FC236}">
                    <a16:creationId xmlns:a16="http://schemas.microsoft.com/office/drawing/2014/main" id="{3FD8AC49-BB99-48CC-805F-B8D593ED83C5}"/>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606" name="Group 605">
              <a:extLst>
                <a:ext uri="{FF2B5EF4-FFF2-40B4-BE49-F238E27FC236}">
                  <a16:creationId xmlns:a16="http://schemas.microsoft.com/office/drawing/2014/main" id="{6CA1571E-D7F5-40AB-8A2C-33545A01191B}"/>
                </a:ext>
              </a:extLst>
            </p:cNvPr>
            <p:cNvGrpSpPr>
              <a:grpSpLocks/>
            </p:cNvGrpSpPr>
            <p:nvPr/>
          </p:nvGrpSpPr>
          <p:grpSpPr bwMode="auto">
            <a:xfrm>
              <a:off x="6527183" y="1187159"/>
              <a:ext cx="134938" cy="576261"/>
              <a:chOff x="2880" y="1026"/>
              <a:chExt cx="454" cy="1588"/>
            </a:xfrm>
          </p:grpSpPr>
          <p:sp>
            <p:nvSpPr>
              <p:cNvPr id="607" name="Oval 606">
                <a:extLst>
                  <a:ext uri="{FF2B5EF4-FFF2-40B4-BE49-F238E27FC236}">
                    <a16:creationId xmlns:a16="http://schemas.microsoft.com/office/drawing/2014/main" id="{0D56C1C7-E2BE-4AB5-9704-4771A4483978}"/>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608" name="Line 63">
                <a:extLst>
                  <a:ext uri="{FF2B5EF4-FFF2-40B4-BE49-F238E27FC236}">
                    <a16:creationId xmlns:a16="http://schemas.microsoft.com/office/drawing/2014/main" id="{5559B4ED-1B59-4C47-8549-F371192A3534}"/>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09" name="Line 64">
                <a:extLst>
                  <a:ext uri="{FF2B5EF4-FFF2-40B4-BE49-F238E27FC236}">
                    <a16:creationId xmlns:a16="http://schemas.microsoft.com/office/drawing/2014/main" id="{B7495189-B1E6-48A8-A040-D84DF852B1C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0" name="Line 65">
                <a:extLst>
                  <a:ext uri="{FF2B5EF4-FFF2-40B4-BE49-F238E27FC236}">
                    <a16:creationId xmlns:a16="http://schemas.microsoft.com/office/drawing/2014/main" id="{DD0FBFF4-0C3C-455C-91B1-41D3155137D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1" name="Line 66">
                <a:extLst>
                  <a:ext uri="{FF2B5EF4-FFF2-40B4-BE49-F238E27FC236}">
                    <a16:creationId xmlns:a16="http://schemas.microsoft.com/office/drawing/2014/main" id="{F41C6A80-8EE0-4A49-812C-9D903AC8C0F8}"/>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12" name="Line 67">
                <a:extLst>
                  <a:ext uri="{FF2B5EF4-FFF2-40B4-BE49-F238E27FC236}">
                    <a16:creationId xmlns:a16="http://schemas.microsoft.com/office/drawing/2014/main" id="{36135E0E-B79E-492C-A77F-3D48CC18378B}"/>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grpSp>
        <p:nvGrpSpPr>
          <p:cNvPr id="449" name="Group 448">
            <a:extLst>
              <a:ext uri="{FF2B5EF4-FFF2-40B4-BE49-F238E27FC236}">
                <a16:creationId xmlns:a16="http://schemas.microsoft.com/office/drawing/2014/main" id="{7CAB2D1C-B34E-49CD-868E-E6AC485D13B3}"/>
              </a:ext>
            </a:extLst>
          </p:cNvPr>
          <p:cNvGrpSpPr/>
          <p:nvPr/>
        </p:nvGrpSpPr>
        <p:grpSpPr>
          <a:xfrm>
            <a:off x="2049151" y="952986"/>
            <a:ext cx="582573" cy="488136"/>
            <a:chOff x="6527183" y="1129024"/>
            <a:chExt cx="883090" cy="739941"/>
          </a:xfrm>
        </p:grpSpPr>
        <p:grpSp>
          <p:nvGrpSpPr>
            <p:cNvPr id="559" name="Group 558">
              <a:extLst>
                <a:ext uri="{FF2B5EF4-FFF2-40B4-BE49-F238E27FC236}">
                  <a16:creationId xmlns:a16="http://schemas.microsoft.com/office/drawing/2014/main" id="{5B5EA5B9-D24A-4E94-B992-1174A9A88740}"/>
                </a:ext>
              </a:extLst>
            </p:cNvPr>
            <p:cNvGrpSpPr>
              <a:grpSpLocks/>
            </p:cNvGrpSpPr>
            <p:nvPr/>
          </p:nvGrpSpPr>
          <p:grpSpPr bwMode="auto">
            <a:xfrm>
              <a:off x="7275335" y="1244905"/>
              <a:ext cx="134938" cy="576261"/>
              <a:chOff x="2880" y="1026"/>
              <a:chExt cx="454" cy="1588"/>
            </a:xfrm>
          </p:grpSpPr>
          <p:sp>
            <p:nvSpPr>
              <p:cNvPr id="595" name="Oval 594">
                <a:extLst>
                  <a:ext uri="{FF2B5EF4-FFF2-40B4-BE49-F238E27FC236}">
                    <a16:creationId xmlns:a16="http://schemas.microsoft.com/office/drawing/2014/main" id="{DC936226-B578-4790-B09B-438F48532050}"/>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96" name="Line 63">
                <a:extLst>
                  <a:ext uri="{FF2B5EF4-FFF2-40B4-BE49-F238E27FC236}">
                    <a16:creationId xmlns:a16="http://schemas.microsoft.com/office/drawing/2014/main" id="{ACD7BB5A-5ADF-482D-B969-3BD22434D0F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7" name="Line 64">
                <a:extLst>
                  <a:ext uri="{FF2B5EF4-FFF2-40B4-BE49-F238E27FC236}">
                    <a16:creationId xmlns:a16="http://schemas.microsoft.com/office/drawing/2014/main" id="{E83B1C74-7F31-4F46-B444-3C9916C8733D}"/>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8" name="Line 65">
                <a:extLst>
                  <a:ext uri="{FF2B5EF4-FFF2-40B4-BE49-F238E27FC236}">
                    <a16:creationId xmlns:a16="http://schemas.microsoft.com/office/drawing/2014/main" id="{526CB5F9-20D6-437B-8EFD-B31A111906D6}"/>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9" name="Line 66">
                <a:extLst>
                  <a:ext uri="{FF2B5EF4-FFF2-40B4-BE49-F238E27FC236}">
                    <a16:creationId xmlns:a16="http://schemas.microsoft.com/office/drawing/2014/main" id="{0827829E-77ED-4D4B-82D8-067B54BED0D2}"/>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600" name="Line 67">
                <a:extLst>
                  <a:ext uri="{FF2B5EF4-FFF2-40B4-BE49-F238E27FC236}">
                    <a16:creationId xmlns:a16="http://schemas.microsoft.com/office/drawing/2014/main" id="{DB738F9F-D6BC-4DE1-B9E5-68E70FA9C72F}"/>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0" name="Group 559">
              <a:extLst>
                <a:ext uri="{FF2B5EF4-FFF2-40B4-BE49-F238E27FC236}">
                  <a16:creationId xmlns:a16="http://schemas.microsoft.com/office/drawing/2014/main" id="{9F80AA93-1830-485D-9512-6457518FC041}"/>
                </a:ext>
              </a:extLst>
            </p:cNvPr>
            <p:cNvGrpSpPr>
              <a:grpSpLocks/>
            </p:cNvGrpSpPr>
            <p:nvPr/>
          </p:nvGrpSpPr>
          <p:grpSpPr bwMode="auto">
            <a:xfrm>
              <a:off x="7138371" y="1129024"/>
              <a:ext cx="134938" cy="576261"/>
              <a:chOff x="2880" y="1026"/>
              <a:chExt cx="454" cy="1588"/>
            </a:xfrm>
          </p:grpSpPr>
          <p:sp>
            <p:nvSpPr>
              <p:cNvPr id="589" name="Oval 588">
                <a:extLst>
                  <a:ext uri="{FF2B5EF4-FFF2-40B4-BE49-F238E27FC236}">
                    <a16:creationId xmlns:a16="http://schemas.microsoft.com/office/drawing/2014/main" id="{493092B0-A35E-4178-921C-2D4D55659329}"/>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90" name="Line 63">
                <a:extLst>
                  <a:ext uri="{FF2B5EF4-FFF2-40B4-BE49-F238E27FC236}">
                    <a16:creationId xmlns:a16="http://schemas.microsoft.com/office/drawing/2014/main" id="{DCD0F50F-ADC7-42A5-A07C-6609F4851C3E}"/>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1" name="Line 64">
                <a:extLst>
                  <a:ext uri="{FF2B5EF4-FFF2-40B4-BE49-F238E27FC236}">
                    <a16:creationId xmlns:a16="http://schemas.microsoft.com/office/drawing/2014/main" id="{F017AB50-6225-48C9-9D46-8FA9C212B316}"/>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2" name="Line 65">
                <a:extLst>
                  <a:ext uri="{FF2B5EF4-FFF2-40B4-BE49-F238E27FC236}">
                    <a16:creationId xmlns:a16="http://schemas.microsoft.com/office/drawing/2014/main" id="{4B9E9798-7FFD-4153-9558-701122AA0CDD}"/>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3" name="Line 66">
                <a:extLst>
                  <a:ext uri="{FF2B5EF4-FFF2-40B4-BE49-F238E27FC236}">
                    <a16:creationId xmlns:a16="http://schemas.microsoft.com/office/drawing/2014/main" id="{ED6FFED4-6DC3-434C-A2B8-DF3908862980}"/>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94" name="Line 67">
                <a:extLst>
                  <a:ext uri="{FF2B5EF4-FFF2-40B4-BE49-F238E27FC236}">
                    <a16:creationId xmlns:a16="http://schemas.microsoft.com/office/drawing/2014/main" id="{927ABFCE-1129-451C-B8A9-3E54A1B1CFDD}"/>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1" name="Group 560">
              <a:extLst>
                <a:ext uri="{FF2B5EF4-FFF2-40B4-BE49-F238E27FC236}">
                  <a16:creationId xmlns:a16="http://schemas.microsoft.com/office/drawing/2014/main" id="{1C9289E3-2388-4042-8459-9DE9A7304C2C}"/>
                </a:ext>
              </a:extLst>
            </p:cNvPr>
            <p:cNvGrpSpPr>
              <a:grpSpLocks/>
            </p:cNvGrpSpPr>
            <p:nvPr/>
          </p:nvGrpSpPr>
          <p:grpSpPr bwMode="auto">
            <a:xfrm>
              <a:off x="6984383" y="1292704"/>
              <a:ext cx="134938" cy="576261"/>
              <a:chOff x="2880" y="1026"/>
              <a:chExt cx="454" cy="1588"/>
            </a:xfrm>
          </p:grpSpPr>
          <p:sp>
            <p:nvSpPr>
              <p:cNvPr id="583" name="Oval 582">
                <a:extLst>
                  <a:ext uri="{FF2B5EF4-FFF2-40B4-BE49-F238E27FC236}">
                    <a16:creationId xmlns:a16="http://schemas.microsoft.com/office/drawing/2014/main" id="{980A8679-4AC0-4C38-A3CB-626CD6B36F36}"/>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84" name="Line 63">
                <a:extLst>
                  <a:ext uri="{FF2B5EF4-FFF2-40B4-BE49-F238E27FC236}">
                    <a16:creationId xmlns:a16="http://schemas.microsoft.com/office/drawing/2014/main" id="{F3E6494F-D591-4C11-8574-713C472A481F}"/>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5" name="Line 64">
                <a:extLst>
                  <a:ext uri="{FF2B5EF4-FFF2-40B4-BE49-F238E27FC236}">
                    <a16:creationId xmlns:a16="http://schemas.microsoft.com/office/drawing/2014/main" id="{F05FF43D-5BFE-410A-8D18-402FC00DC0C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6" name="Line 65">
                <a:extLst>
                  <a:ext uri="{FF2B5EF4-FFF2-40B4-BE49-F238E27FC236}">
                    <a16:creationId xmlns:a16="http://schemas.microsoft.com/office/drawing/2014/main" id="{45C06D11-24C9-406E-BE37-B192031D1110}"/>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7" name="Line 66">
                <a:extLst>
                  <a:ext uri="{FF2B5EF4-FFF2-40B4-BE49-F238E27FC236}">
                    <a16:creationId xmlns:a16="http://schemas.microsoft.com/office/drawing/2014/main" id="{024087E1-10B7-4CAA-B27B-67A793898A2F}"/>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8" name="Line 67">
                <a:extLst>
                  <a:ext uri="{FF2B5EF4-FFF2-40B4-BE49-F238E27FC236}">
                    <a16:creationId xmlns:a16="http://schemas.microsoft.com/office/drawing/2014/main" id="{A1EB059D-3F98-47C3-ABB7-065C7A68A19A}"/>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2" name="Group 561">
              <a:extLst>
                <a:ext uri="{FF2B5EF4-FFF2-40B4-BE49-F238E27FC236}">
                  <a16:creationId xmlns:a16="http://schemas.microsoft.com/office/drawing/2014/main" id="{77AC20D6-B07F-485C-953C-8A0B9FD1E051}"/>
                </a:ext>
              </a:extLst>
            </p:cNvPr>
            <p:cNvGrpSpPr>
              <a:grpSpLocks/>
            </p:cNvGrpSpPr>
            <p:nvPr/>
          </p:nvGrpSpPr>
          <p:grpSpPr bwMode="auto">
            <a:xfrm>
              <a:off x="6837185" y="1158410"/>
              <a:ext cx="134938" cy="576261"/>
              <a:chOff x="2880" y="1026"/>
              <a:chExt cx="454" cy="1588"/>
            </a:xfrm>
          </p:grpSpPr>
          <p:sp>
            <p:nvSpPr>
              <p:cNvPr id="577" name="Oval 576">
                <a:extLst>
                  <a:ext uri="{FF2B5EF4-FFF2-40B4-BE49-F238E27FC236}">
                    <a16:creationId xmlns:a16="http://schemas.microsoft.com/office/drawing/2014/main" id="{D0DB7DB6-0C1C-4088-89A8-F40D14840B89}"/>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78" name="Line 63">
                <a:extLst>
                  <a:ext uri="{FF2B5EF4-FFF2-40B4-BE49-F238E27FC236}">
                    <a16:creationId xmlns:a16="http://schemas.microsoft.com/office/drawing/2014/main" id="{02068F96-A7C3-45E5-B3E6-F84C82529341}"/>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9" name="Line 64">
                <a:extLst>
                  <a:ext uri="{FF2B5EF4-FFF2-40B4-BE49-F238E27FC236}">
                    <a16:creationId xmlns:a16="http://schemas.microsoft.com/office/drawing/2014/main" id="{01A5A5D0-73B3-46BF-96A3-0C4C3F08EDAA}"/>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0" name="Line 65">
                <a:extLst>
                  <a:ext uri="{FF2B5EF4-FFF2-40B4-BE49-F238E27FC236}">
                    <a16:creationId xmlns:a16="http://schemas.microsoft.com/office/drawing/2014/main" id="{4C533ADF-D426-4F3B-A6FB-8843F8E7B539}"/>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1" name="Line 66">
                <a:extLst>
                  <a:ext uri="{FF2B5EF4-FFF2-40B4-BE49-F238E27FC236}">
                    <a16:creationId xmlns:a16="http://schemas.microsoft.com/office/drawing/2014/main" id="{6C7A81CD-3907-4669-8DF6-6CA25BF59272}"/>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82" name="Line 67">
                <a:extLst>
                  <a:ext uri="{FF2B5EF4-FFF2-40B4-BE49-F238E27FC236}">
                    <a16:creationId xmlns:a16="http://schemas.microsoft.com/office/drawing/2014/main" id="{F72CD029-BE0B-4F80-A112-F99CF05E3747}"/>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3" name="Group 562">
              <a:extLst>
                <a:ext uri="{FF2B5EF4-FFF2-40B4-BE49-F238E27FC236}">
                  <a16:creationId xmlns:a16="http://schemas.microsoft.com/office/drawing/2014/main" id="{4998A5EB-D2FA-4812-9435-F8FE00DACAAD}"/>
                </a:ext>
              </a:extLst>
            </p:cNvPr>
            <p:cNvGrpSpPr>
              <a:grpSpLocks/>
            </p:cNvGrpSpPr>
            <p:nvPr/>
          </p:nvGrpSpPr>
          <p:grpSpPr bwMode="auto">
            <a:xfrm>
              <a:off x="6681171" y="1290179"/>
              <a:ext cx="134938" cy="576261"/>
              <a:chOff x="2880" y="1026"/>
              <a:chExt cx="454" cy="1588"/>
            </a:xfrm>
          </p:grpSpPr>
          <p:sp>
            <p:nvSpPr>
              <p:cNvPr id="571" name="Oval 570">
                <a:extLst>
                  <a:ext uri="{FF2B5EF4-FFF2-40B4-BE49-F238E27FC236}">
                    <a16:creationId xmlns:a16="http://schemas.microsoft.com/office/drawing/2014/main" id="{589B8737-83D1-4DA2-B378-E9FF046D3297}"/>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72" name="Line 63">
                <a:extLst>
                  <a:ext uri="{FF2B5EF4-FFF2-40B4-BE49-F238E27FC236}">
                    <a16:creationId xmlns:a16="http://schemas.microsoft.com/office/drawing/2014/main" id="{FDBA9EA0-DA1E-48E1-93F3-EA6A6792666C}"/>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3" name="Line 64">
                <a:extLst>
                  <a:ext uri="{FF2B5EF4-FFF2-40B4-BE49-F238E27FC236}">
                    <a16:creationId xmlns:a16="http://schemas.microsoft.com/office/drawing/2014/main" id="{0FA2BDB8-5E7F-4F23-A8C6-21EC25E9C439}"/>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4" name="Line 65">
                <a:extLst>
                  <a:ext uri="{FF2B5EF4-FFF2-40B4-BE49-F238E27FC236}">
                    <a16:creationId xmlns:a16="http://schemas.microsoft.com/office/drawing/2014/main" id="{9A9772C3-DD0D-473C-842A-DB13A0BF8518}"/>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5" name="Line 66">
                <a:extLst>
                  <a:ext uri="{FF2B5EF4-FFF2-40B4-BE49-F238E27FC236}">
                    <a16:creationId xmlns:a16="http://schemas.microsoft.com/office/drawing/2014/main" id="{B924836F-D22A-48A3-B865-4CD07AA71C1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6" name="Line 67">
                <a:extLst>
                  <a:ext uri="{FF2B5EF4-FFF2-40B4-BE49-F238E27FC236}">
                    <a16:creationId xmlns:a16="http://schemas.microsoft.com/office/drawing/2014/main" id="{E00B4054-0ABC-448D-912D-A8A0DA77A199}"/>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nvGrpSpPr>
            <p:cNvPr id="564" name="Group 563">
              <a:extLst>
                <a:ext uri="{FF2B5EF4-FFF2-40B4-BE49-F238E27FC236}">
                  <a16:creationId xmlns:a16="http://schemas.microsoft.com/office/drawing/2014/main" id="{5E536F32-888C-4220-8FF3-96BF6402EFCC}"/>
                </a:ext>
              </a:extLst>
            </p:cNvPr>
            <p:cNvGrpSpPr>
              <a:grpSpLocks/>
            </p:cNvGrpSpPr>
            <p:nvPr/>
          </p:nvGrpSpPr>
          <p:grpSpPr bwMode="auto">
            <a:xfrm>
              <a:off x="6527183" y="1187159"/>
              <a:ext cx="134938" cy="576261"/>
              <a:chOff x="2880" y="1026"/>
              <a:chExt cx="454" cy="1588"/>
            </a:xfrm>
          </p:grpSpPr>
          <p:sp>
            <p:nvSpPr>
              <p:cNvPr id="565" name="Oval 564">
                <a:extLst>
                  <a:ext uri="{FF2B5EF4-FFF2-40B4-BE49-F238E27FC236}">
                    <a16:creationId xmlns:a16="http://schemas.microsoft.com/office/drawing/2014/main" id="{BD58E5F4-C32B-414E-83BF-10AFC1D74FCE}"/>
                  </a:ext>
                </a:extLst>
              </p:cNvPr>
              <p:cNvSpPr>
                <a:spLocks noChangeArrowheads="1"/>
              </p:cNvSpPr>
              <p:nvPr/>
            </p:nvSpPr>
            <p:spPr bwMode="auto">
              <a:xfrm>
                <a:off x="2925" y="1026"/>
                <a:ext cx="363" cy="363"/>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66" name="Line 63">
                <a:extLst>
                  <a:ext uri="{FF2B5EF4-FFF2-40B4-BE49-F238E27FC236}">
                    <a16:creationId xmlns:a16="http://schemas.microsoft.com/office/drawing/2014/main" id="{7A226565-91B8-4971-8D2C-EF994752E890}"/>
                  </a:ext>
                </a:extLst>
              </p:cNvPr>
              <p:cNvSpPr>
                <a:spLocks noChangeShapeType="1"/>
              </p:cNvSpPr>
              <p:nvPr/>
            </p:nvSpPr>
            <p:spPr bwMode="auto">
              <a:xfrm flipH="1">
                <a:off x="3106" y="1389"/>
                <a:ext cx="1" cy="771"/>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7" name="Line 64">
                <a:extLst>
                  <a:ext uri="{FF2B5EF4-FFF2-40B4-BE49-F238E27FC236}">
                    <a16:creationId xmlns:a16="http://schemas.microsoft.com/office/drawing/2014/main" id="{BD3B7B4B-6B3A-4B79-A9ED-C6D55B355371}"/>
                  </a:ext>
                </a:extLst>
              </p:cNvPr>
              <p:cNvSpPr>
                <a:spLocks noChangeShapeType="1"/>
              </p:cNvSpPr>
              <p:nvPr/>
            </p:nvSpPr>
            <p:spPr bwMode="auto">
              <a:xfrm>
                <a:off x="3107"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8" name="Line 65">
                <a:extLst>
                  <a:ext uri="{FF2B5EF4-FFF2-40B4-BE49-F238E27FC236}">
                    <a16:creationId xmlns:a16="http://schemas.microsoft.com/office/drawing/2014/main" id="{77349511-1795-4A13-BCDE-56E2FA09D29E}"/>
                  </a:ext>
                </a:extLst>
              </p:cNvPr>
              <p:cNvSpPr>
                <a:spLocks noChangeShapeType="1"/>
              </p:cNvSpPr>
              <p:nvPr/>
            </p:nvSpPr>
            <p:spPr bwMode="auto">
              <a:xfrm flipH="1">
                <a:off x="2880" y="2160"/>
                <a:ext cx="227" cy="454"/>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69" name="Line 66">
                <a:extLst>
                  <a:ext uri="{FF2B5EF4-FFF2-40B4-BE49-F238E27FC236}">
                    <a16:creationId xmlns:a16="http://schemas.microsoft.com/office/drawing/2014/main" id="{68747916-2685-411E-BC43-3C256CED9A66}"/>
                  </a:ext>
                </a:extLst>
              </p:cNvPr>
              <p:cNvSpPr>
                <a:spLocks noChangeShapeType="1"/>
              </p:cNvSpPr>
              <p:nvPr/>
            </p:nvSpPr>
            <p:spPr bwMode="auto">
              <a:xfrm>
                <a:off x="3107"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70" name="Line 67">
                <a:extLst>
                  <a:ext uri="{FF2B5EF4-FFF2-40B4-BE49-F238E27FC236}">
                    <a16:creationId xmlns:a16="http://schemas.microsoft.com/office/drawing/2014/main" id="{BFCE8811-220E-47EB-9B50-B757A9C42EC3}"/>
                  </a:ext>
                </a:extLst>
              </p:cNvPr>
              <p:cNvSpPr>
                <a:spLocks noChangeShapeType="1"/>
              </p:cNvSpPr>
              <p:nvPr/>
            </p:nvSpPr>
            <p:spPr bwMode="auto">
              <a:xfrm flipH="1">
                <a:off x="2880" y="1480"/>
                <a:ext cx="227" cy="45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grpSp>
      <p:sp>
        <p:nvSpPr>
          <p:cNvPr id="450" name="Text Box 190">
            <a:extLst>
              <a:ext uri="{FF2B5EF4-FFF2-40B4-BE49-F238E27FC236}">
                <a16:creationId xmlns:a16="http://schemas.microsoft.com/office/drawing/2014/main" id="{66B86E23-15A0-4FB0-901A-53F0775EE2F7}"/>
              </a:ext>
            </a:extLst>
          </p:cNvPr>
          <p:cNvSpPr txBox="1">
            <a:spLocks noChangeArrowheads="1"/>
          </p:cNvSpPr>
          <p:nvPr/>
        </p:nvSpPr>
        <p:spPr bwMode="auto">
          <a:xfrm>
            <a:off x="3705046" y="1666047"/>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nvGrpSpPr>
          <p:cNvPr id="451" name="Group 450">
            <a:extLst>
              <a:ext uri="{FF2B5EF4-FFF2-40B4-BE49-F238E27FC236}">
                <a16:creationId xmlns:a16="http://schemas.microsoft.com/office/drawing/2014/main" id="{5C5F689A-8E28-48F2-B689-8A6683D64E18}"/>
              </a:ext>
            </a:extLst>
          </p:cNvPr>
          <p:cNvGrpSpPr/>
          <p:nvPr/>
        </p:nvGrpSpPr>
        <p:grpSpPr>
          <a:xfrm>
            <a:off x="4450545" y="1126896"/>
            <a:ext cx="465614" cy="800637"/>
            <a:chOff x="5167489" y="1261701"/>
            <a:chExt cx="465614" cy="800637"/>
          </a:xfrm>
        </p:grpSpPr>
        <p:sp>
          <p:nvSpPr>
            <p:cNvPr id="551" name="Oval 550">
              <a:extLst>
                <a:ext uri="{FF2B5EF4-FFF2-40B4-BE49-F238E27FC236}">
                  <a16:creationId xmlns:a16="http://schemas.microsoft.com/office/drawing/2014/main" id="{E2930C01-4227-4E62-B2AD-EDA216C8FC1F}"/>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52" name="Line 331">
              <a:extLst>
                <a:ext uri="{FF2B5EF4-FFF2-40B4-BE49-F238E27FC236}">
                  <a16:creationId xmlns:a16="http://schemas.microsoft.com/office/drawing/2014/main" id="{652775BF-533D-40A9-999E-A98A6D959EE0}"/>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3" name="Line 332">
              <a:extLst>
                <a:ext uri="{FF2B5EF4-FFF2-40B4-BE49-F238E27FC236}">
                  <a16:creationId xmlns:a16="http://schemas.microsoft.com/office/drawing/2014/main" id="{0EF57515-41DE-47E9-A5AE-B96ACC5C04F9}"/>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4" name="Line 333">
              <a:extLst>
                <a:ext uri="{FF2B5EF4-FFF2-40B4-BE49-F238E27FC236}">
                  <a16:creationId xmlns:a16="http://schemas.microsoft.com/office/drawing/2014/main" id="{2867FC83-5438-4D60-97C9-E5902B0247B5}"/>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5" name="Line 334">
              <a:extLst>
                <a:ext uri="{FF2B5EF4-FFF2-40B4-BE49-F238E27FC236}">
                  <a16:creationId xmlns:a16="http://schemas.microsoft.com/office/drawing/2014/main" id="{600EC88A-91B1-4B58-BD06-8F79E1ADF943}"/>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6" name="Line 335">
              <a:extLst>
                <a:ext uri="{FF2B5EF4-FFF2-40B4-BE49-F238E27FC236}">
                  <a16:creationId xmlns:a16="http://schemas.microsoft.com/office/drawing/2014/main" id="{59ED47B3-2097-4E05-9FF7-D1166D666C85}"/>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7" name="Line 334">
              <a:extLst>
                <a:ext uri="{FF2B5EF4-FFF2-40B4-BE49-F238E27FC236}">
                  <a16:creationId xmlns:a16="http://schemas.microsoft.com/office/drawing/2014/main" id="{0E8E37CE-5D6A-4BC6-8445-B8BB0F5FC02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8" name="Text Box 190">
              <a:extLst>
                <a:ext uri="{FF2B5EF4-FFF2-40B4-BE49-F238E27FC236}">
                  <a16:creationId xmlns:a16="http://schemas.microsoft.com/office/drawing/2014/main" id="{4399ECB7-D299-4EF2-B70F-3CC598D81B64}"/>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sp>
        <p:nvSpPr>
          <p:cNvPr id="452" name="Text Box 190">
            <a:extLst>
              <a:ext uri="{FF2B5EF4-FFF2-40B4-BE49-F238E27FC236}">
                <a16:creationId xmlns:a16="http://schemas.microsoft.com/office/drawing/2014/main" id="{53BAFA0D-4C75-48C5-844A-1CB497C516F5}"/>
              </a:ext>
            </a:extLst>
          </p:cNvPr>
          <p:cNvSpPr txBox="1">
            <a:spLocks noChangeArrowheads="1"/>
          </p:cNvSpPr>
          <p:nvPr/>
        </p:nvSpPr>
        <p:spPr bwMode="auto">
          <a:xfrm>
            <a:off x="2979422" y="1670461"/>
            <a:ext cx="266420"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p</a:t>
            </a:r>
          </a:p>
        </p:txBody>
      </p:sp>
      <p:grpSp>
        <p:nvGrpSpPr>
          <p:cNvPr id="453" name="Group 452">
            <a:extLst>
              <a:ext uri="{FF2B5EF4-FFF2-40B4-BE49-F238E27FC236}">
                <a16:creationId xmlns:a16="http://schemas.microsoft.com/office/drawing/2014/main" id="{F9DDEBE5-977C-46FC-AE6E-7C0BB65E3F1F}"/>
              </a:ext>
            </a:extLst>
          </p:cNvPr>
          <p:cNvGrpSpPr/>
          <p:nvPr/>
        </p:nvGrpSpPr>
        <p:grpSpPr>
          <a:xfrm>
            <a:off x="4857262" y="1125410"/>
            <a:ext cx="465614" cy="800637"/>
            <a:chOff x="5167489" y="1261701"/>
            <a:chExt cx="465614" cy="800637"/>
          </a:xfrm>
        </p:grpSpPr>
        <p:sp>
          <p:nvSpPr>
            <p:cNvPr id="543" name="Oval 542">
              <a:extLst>
                <a:ext uri="{FF2B5EF4-FFF2-40B4-BE49-F238E27FC236}">
                  <a16:creationId xmlns:a16="http://schemas.microsoft.com/office/drawing/2014/main" id="{AACB479D-9A3F-4F18-8DF2-352FB17C42C8}"/>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44" name="Line 331">
              <a:extLst>
                <a:ext uri="{FF2B5EF4-FFF2-40B4-BE49-F238E27FC236}">
                  <a16:creationId xmlns:a16="http://schemas.microsoft.com/office/drawing/2014/main" id="{9CBEB9CC-3FD2-4DF4-8EAF-A80F9DAE8666}"/>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5" name="Line 332">
              <a:extLst>
                <a:ext uri="{FF2B5EF4-FFF2-40B4-BE49-F238E27FC236}">
                  <a16:creationId xmlns:a16="http://schemas.microsoft.com/office/drawing/2014/main" id="{D11B05C0-1280-47F1-87D5-2ED512CF567F}"/>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6" name="Line 333">
              <a:extLst>
                <a:ext uri="{FF2B5EF4-FFF2-40B4-BE49-F238E27FC236}">
                  <a16:creationId xmlns:a16="http://schemas.microsoft.com/office/drawing/2014/main" id="{9BB75510-0923-4D5B-8732-1A351032B650}"/>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7" name="Line 334">
              <a:extLst>
                <a:ext uri="{FF2B5EF4-FFF2-40B4-BE49-F238E27FC236}">
                  <a16:creationId xmlns:a16="http://schemas.microsoft.com/office/drawing/2014/main" id="{995C769F-478D-456E-A1BA-48F9D333CE76}"/>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8" name="Line 335">
              <a:extLst>
                <a:ext uri="{FF2B5EF4-FFF2-40B4-BE49-F238E27FC236}">
                  <a16:creationId xmlns:a16="http://schemas.microsoft.com/office/drawing/2014/main" id="{558B3EB3-E8F0-4BE4-B46B-7D44C4F0EDE7}"/>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9" name="Line 334">
              <a:extLst>
                <a:ext uri="{FF2B5EF4-FFF2-40B4-BE49-F238E27FC236}">
                  <a16:creationId xmlns:a16="http://schemas.microsoft.com/office/drawing/2014/main" id="{0422B713-601F-44F8-A2F1-F1FB5B7FF80C}"/>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50" name="Text Box 190">
              <a:extLst>
                <a:ext uri="{FF2B5EF4-FFF2-40B4-BE49-F238E27FC236}">
                  <a16:creationId xmlns:a16="http://schemas.microsoft.com/office/drawing/2014/main" id="{44ACDFA7-4D0A-4A52-9391-D696C85570AE}"/>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4" name="Group 453">
            <a:extLst>
              <a:ext uri="{FF2B5EF4-FFF2-40B4-BE49-F238E27FC236}">
                <a16:creationId xmlns:a16="http://schemas.microsoft.com/office/drawing/2014/main" id="{46D3E34C-A489-4156-8C0E-DB939ECE852C}"/>
              </a:ext>
            </a:extLst>
          </p:cNvPr>
          <p:cNvGrpSpPr/>
          <p:nvPr/>
        </p:nvGrpSpPr>
        <p:grpSpPr>
          <a:xfrm>
            <a:off x="1473010" y="2644364"/>
            <a:ext cx="1310425" cy="1067746"/>
            <a:chOff x="2756660" y="2482399"/>
            <a:chExt cx="1310425" cy="1067746"/>
          </a:xfrm>
        </p:grpSpPr>
        <p:sp>
          <p:nvSpPr>
            <p:cNvPr id="527" name="Rectangle 526">
              <a:extLst>
                <a:ext uri="{FF2B5EF4-FFF2-40B4-BE49-F238E27FC236}">
                  <a16:creationId xmlns:a16="http://schemas.microsoft.com/office/drawing/2014/main" id="{A8C7C4D4-CAF6-45D6-B3F5-91C1C826B30D}"/>
                </a:ext>
              </a:extLst>
            </p:cNvPr>
            <p:cNvSpPr>
              <a:spLocks noChangeArrowheads="1"/>
            </p:cNvSpPr>
            <p:nvPr/>
          </p:nvSpPr>
          <p:spPr bwMode="auto">
            <a:xfrm>
              <a:off x="3527335" y="2870804"/>
              <a:ext cx="539750" cy="358775"/>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28" name="Rectangle 527">
              <a:extLst>
                <a:ext uri="{FF2B5EF4-FFF2-40B4-BE49-F238E27FC236}">
                  <a16:creationId xmlns:a16="http://schemas.microsoft.com/office/drawing/2014/main" id="{44C1A82A-FA3D-4F80-AFA4-8C9D6C2A3289}"/>
                </a:ext>
              </a:extLst>
            </p:cNvPr>
            <p:cNvSpPr>
              <a:spLocks noChangeArrowheads="1"/>
            </p:cNvSpPr>
            <p:nvPr/>
          </p:nvSpPr>
          <p:spPr bwMode="auto">
            <a:xfrm>
              <a:off x="3544798" y="2888266"/>
              <a:ext cx="509588" cy="303212"/>
            </a:xfrm>
            <a:prstGeom prst="rect">
              <a:avLst/>
            </a:prstGeom>
            <a:solidFill>
              <a:schemeClr val="bg1"/>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29" name="Rectangle 528">
              <a:extLst>
                <a:ext uri="{FF2B5EF4-FFF2-40B4-BE49-F238E27FC236}">
                  <a16:creationId xmlns:a16="http://schemas.microsoft.com/office/drawing/2014/main" id="{E736A3B6-AF3C-4C67-B0C5-532606AE9D7E}"/>
                </a:ext>
              </a:extLst>
            </p:cNvPr>
            <p:cNvSpPr>
              <a:spLocks noChangeArrowheads="1"/>
            </p:cNvSpPr>
            <p:nvPr/>
          </p:nvSpPr>
          <p:spPr bwMode="auto">
            <a:xfrm>
              <a:off x="3565435" y="3221641"/>
              <a:ext cx="468313" cy="184150"/>
            </a:xfrm>
            <a:prstGeom prst="rect">
              <a:avLst/>
            </a:prstGeom>
            <a:solidFill>
              <a:srgbClr val="000000"/>
            </a:solidFill>
            <a:ln w="12700" algn="ctr">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base" hangingPunct="1">
                <a:spcBef>
                  <a:spcPct val="0"/>
                </a:spcBef>
                <a:spcAft>
                  <a:spcPct val="0"/>
                </a:spcAft>
              </a:pPr>
              <a:endParaRPr lang="en-US" altLang="en-US"/>
            </a:p>
          </p:txBody>
        </p:sp>
        <p:sp>
          <p:nvSpPr>
            <p:cNvPr id="530" name="Text Box 190">
              <a:extLst>
                <a:ext uri="{FF2B5EF4-FFF2-40B4-BE49-F238E27FC236}">
                  <a16:creationId xmlns:a16="http://schemas.microsoft.com/office/drawing/2014/main" id="{46739E85-E96D-4AAE-B75C-B70A210420CB}"/>
                </a:ext>
              </a:extLst>
            </p:cNvPr>
            <p:cNvSpPr txBox="1">
              <a:spLocks noChangeArrowheads="1"/>
            </p:cNvSpPr>
            <p:nvPr/>
          </p:nvSpPr>
          <p:spPr bwMode="auto">
            <a:xfrm>
              <a:off x="3670412" y="2569127"/>
              <a:ext cx="253596" cy="276999"/>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1</a:t>
              </a:r>
            </a:p>
          </p:txBody>
        </p:sp>
        <p:sp>
          <p:nvSpPr>
            <p:cNvPr id="531" name="Cloud Callout 286">
              <a:extLst>
                <a:ext uri="{FF2B5EF4-FFF2-40B4-BE49-F238E27FC236}">
                  <a16:creationId xmlns:a16="http://schemas.microsoft.com/office/drawing/2014/main" id="{1E88E496-02A3-43A4-BB5F-0258A058DF17}"/>
                </a:ext>
              </a:extLst>
            </p:cNvPr>
            <p:cNvSpPr/>
            <p:nvPr/>
          </p:nvSpPr>
          <p:spPr>
            <a:xfrm>
              <a:off x="2756660" y="2482399"/>
              <a:ext cx="350286" cy="201711"/>
            </a:xfrm>
            <a:prstGeom prst="cloudCallout">
              <a:avLst>
                <a:gd name="adj1" fmla="val 49866"/>
                <a:gd name="adj2" fmla="val 107455"/>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sp>
          <p:nvSpPr>
            <p:cNvPr id="532" name="Oval Callout 287">
              <a:extLst>
                <a:ext uri="{FF2B5EF4-FFF2-40B4-BE49-F238E27FC236}">
                  <a16:creationId xmlns:a16="http://schemas.microsoft.com/office/drawing/2014/main" id="{3BD46844-E178-4E02-90B2-8FD93CAFC844}"/>
                </a:ext>
              </a:extLst>
            </p:cNvPr>
            <p:cNvSpPr/>
            <p:nvPr/>
          </p:nvSpPr>
          <p:spPr>
            <a:xfrm>
              <a:off x="3342767" y="2541443"/>
              <a:ext cx="336099" cy="192684"/>
            </a:xfrm>
            <a:prstGeom prst="wedgeEllipseCallout">
              <a:avLst>
                <a:gd name="adj1" fmla="val -42088"/>
                <a:gd name="adj2" fmla="val 69916"/>
              </a:avLst>
            </a:prstGeom>
            <a:solidFill>
              <a:srgbClr val="FFFF00">
                <a:alpha val="0"/>
              </a:srgbClr>
            </a:solidFill>
            <a:ln w="1270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pPr>
              <a:endParaRPr lang="en-GB">
                <a:solidFill>
                  <a:schemeClr val="tx1"/>
                </a:solidFill>
                <a:latin typeface="Times New Roman" pitchFamily="18" charset="0"/>
              </a:endParaRPr>
            </a:p>
          </p:txBody>
        </p:sp>
        <p:pic>
          <p:nvPicPr>
            <p:cNvPr id="533" name="Picture 532">
              <a:extLst>
                <a:ext uri="{FF2B5EF4-FFF2-40B4-BE49-F238E27FC236}">
                  <a16:creationId xmlns:a16="http://schemas.microsoft.com/office/drawing/2014/main" id="{88B50480-9CF9-4E16-A95B-528BDB11BD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71" t="74994" r="23959" b="9074"/>
            <a:stretch/>
          </p:blipFill>
          <p:spPr bwMode="auto">
            <a:xfrm>
              <a:off x="3559900" y="2942207"/>
              <a:ext cx="475815" cy="1932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34" name="Group 533">
              <a:extLst>
                <a:ext uri="{FF2B5EF4-FFF2-40B4-BE49-F238E27FC236}">
                  <a16:creationId xmlns:a16="http://schemas.microsoft.com/office/drawing/2014/main" id="{0C52B8E9-4851-4266-9227-3962C29F84C4}"/>
                </a:ext>
              </a:extLst>
            </p:cNvPr>
            <p:cNvGrpSpPr/>
            <p:nvPr/>
          </p:nvGrpSpPr>
          <p:grpSpPr>
            <a:xfrm>
              <a:off x="3146516" y="2736016"/>
              <a:ext cx="406220" cy="814129"/>
              <a:chOff x="4841166" y="2740902"/>
              <a:chExt cx="406220" cy="814129"/>
            </a:xfrm>
          </p:grpSpPr>
          <p:grpSp>
            <p:nvGrpSpPr>
              <p:cNvPr id="535" name="Group 534">
                <a:extLst>
                  <a:ext uri="{FF2B5EF4-FFF2-40B4-BE49-F238E27FC236}">
                    <a16:creationId xmlns:a16="http://schemas.microsoft.com/office/drawing/2014/main" id="{12A68599-39CB-4A8E-B250-B7DC45119C91}"/>
                  </a:ext>
                </a:extLst>
              </p:cNvPr>
              <p:cNvGrpSpPr/>
              <p:nvPr/>
            </p:nvGrpSpPr>
            <p:grpSpPr>
              <a:xfrm>
                <a:off x="4841166" y="2740902"/>
                <a:ext cx="199224" cy="650337"/>
                <a:chOff x="5366210" y="527752"/>
                <a:chExt cx="199224" cy="650337"/>
              </a:xfrm>
            </p:grpSpPr>
            <p:sp>
              <p:nvSpPr>
                <p:cNvPr id="537" name="Oval 536">
                  <a:extLst>
                    <a:ext uri="{FF2B5EF4-FFF2-40B4-BE49-F238E27FC236}">
                      <a16:creationId xmlns:a16="http://schemas.microsoft.com/office/drawing/2014/main" id="{BF152D1D-62BB-4BB1-83E1-B4E5E4365FD3}"/>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38" name="Line 404">
                  <a:extLst>
                    <a:ext uri="{FF2B5EF4-FFF2-40B4-BE49-F238E27FC236}">
                      <a16:creationId xmlns:a16="http://schemas.microsoft.com/office/drawing/2014/main" id="{79D56ECE-64C3-48AA-BB88-BFE2F56D7244}"/>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39" name="Line 405">
                  <a:extLst>
                    <a:ext uri="{FF2B5EF4-FFF2-40B4-BE49-F238E27FC236}">
                      <a16:creationId xmlns:a16="http://schemas.microsoft.com/office/drawing/2014/main" id="{ADEF871B-33E2-46DF-B9A4-54D26F945CAF}"/>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0" name="Line 406">
                  <a:extLst>
                    <a:ext uri="{FF2B5EF4-FFF2-40B4-BE49-F238E27FC236}">
                      <a16:creationId xmlns:a16="http://schemas.microsoft.com/office/drawing/2014/main" id="{A5DB9623-1394-44D8-A921-914C2D6F8C8F}"/>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1" name="Line 407">
                  <a:extLst>
                    <a:ext uri="{FF2B5EF4-FFF2-40B4-BE49-F238E27FC236}">
                      <a16:creationId xmlns:a16="http://schemas.microsoft.com/office/drawing/2014/main" id="{96A6E0C5-7074-4157-9375-985F11B32810}"/>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42" name="Line 408">
                  <a:extLst>
                    <a:ext uri="{FF2B5EF4-FFF2-40B4-BE49-F238E27FC236}">
                      <a16:creationId xmlns:a16="http://schemas.microsoft.com/office/drawing/2014/main" id="{70E85571-36DD-439A-B4BC-21DAF3456878}"/>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536" name="Text Box 190">
                <a:extLst>
                  <a:ext uri="{FF2B5EF4-FFF2-40B4-BE49-F238E27FC236}">
                    <a16:creationId xmlns:a16="http://schemas.microsoft.com/office/drawing/2014/main" id="{3A52C6D0-1345-4EB1-A969-BF87946669BE}"/>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grpSp>
        <p:nvGrpSpPr>
          <p:cNvPr id="455" name="Group 454">
            <a:extLst>
              <a:ext uri="{FF2B5EF4-FFF2-40B4-BE49-F238E27FC236}">
                <a16:creationId xmlns:a16="http://schemas.microsoft.com/office/drawing/2014/main" id="{864E43F7-524F-46FD-830D-414861E718EC}"/>
              </a:ext>
            </a:extLst>
          </p:cNvPr>
          <p:cNvGrpSpPr/>
          <p:nvPr/>
        </p:nvGrpSpPr>
        <p:grpSpPr>
          <a:xfrm>
            <a:off x="4452433" y="2900846"/>
            <a:ext cx="465614" cy="800637"/>
            <a:chOff x="5167489" y="1261701"/>
            <a:chExt cx="465614" cy="800637"/>
          </a:xfrm>
        </p:grpSpPr>
        <p:sp>
          <p:nvSpPr>
            <p:cNvPr id="519" name="Oval 518">
              <a:extLst>
                <a:ext uri="{FF2B5EF4-FFF2-40B4-BE49-F238E27FC236}">
                  <a16:creationId xmlns:a16="http://schemas.microsoft.com/office/drawing/2014/main" id="{D137BF33-A63F-4A5C-85FE-015B9B9E7CBE}"/>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20" name="Line 331">
              <a:extLst>
                <a:ext uri="{FF2B5EF4-FFF2-40B4-BE49-F238E27FC236}">
                  <a16:creationId xmlns:a16="http://schemas.microsoft.com/office/drawing/2014/main" id="{137ED4C3-3C38-4DA7-BF3C-6FE21AEB9799}"/>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1" name="Line 332">
              <a:extLst>
                <a:ext uri="{FF2B5EF4-FFF2-40B4-BE49-F238E27FC236}">
                  <a16:creationId xmlns:a16="http://schemas.microsoft.com/office/drawing/2014/main" id="{0F8BAFD2-06B7-4BAD-8103-1EAD406BF90A}"/>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2" name="Line 333">
              <a:extLst>
                <a:ext uri="{FF2B5EF4-FFF2-40B4-BE49-F238E27FC236}">
                  <a16:creationId xmlns:a16="http://schemas.microsoft.com/office/drawing/2014/main" id="{727B3571-36E4-46E9-9C53-4AF7089FABFB}"/>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3" name="Line 334">
              <a:extLst>
                <a:ext uri="{FF2B5EF4-FFF2-40B4-BE49-F238E27FC236}">
                  <a16:creationId xmlns:a16="http://schemas.microsoft.com/office/drawing/2014/main" id="{CCC1818D-79A4-4565-BED1-76473AE4601A}"/>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4" name="Line 335">
              <a:extLst>
                <a:ext uri="{FF2B5EF4-FFF2-40B4-BE49-F238E27FC236}">
                  <a16:creationId xmlns:a16="http://schemas.microsoft.com/office/drawing/2014/main" id="{8249C8EE-012B-446D-A46B-3E85841BFE30}"/>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5" name="Line 334">
              <a:extLst>
                <a:ext uri="{FF2B5EF4-FFF2-40B4-BE49-F238E27FC236}">
                  <a16:creationId xmlns:a16="http://schemas.microsoft.com/office/drawing/2014/main" id="{B1E14AD4-76A8-4F79-AF35-5572E07F6543}"/>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26" name="Text Box 190">
              <a:extLst>
                <a:ext uri="{FF2B5EF4-FFF2-40B4-BE49-F238E27FC236}">
                  <a16:creationId xmlns:a16="http://schemas.microsoft.com/office/drawing/2014/main" id="{E6DDAA1E-B155-4015-9AF8-45901361528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6" name="Group 455">
            <a:extLst>
              <a:ext uri="{FF2B5EF4-FFF2-40B4-BE49-F238E27FC236}">
                <a16:creationId xmlns:a16="http://schemas.microsoft.com/office/drawing/2014/main" id="{866469DB-F235-48FB-AC88-71E33C7B7553}"/>
              </a:ext>
            </a:extLst>
          </p:cNvPr>
          <p:cNvGrpSpPr/>
          <p:nvPr/>
        </p:nvGrpSpPr>
        <p:grpSpPr>
          <a:xfrm>
            <a:off x="4859150" y="2899360"/>
            <a:ext cx="465614" cy="800637"/>
            <a:chOff x="5167489" y="1261701"/>
            <a:chExt cx="465614" cy="800637"/>
          </a:xfrm>
        </p:grpSpPr>
        <p:sp>
          <p:nvSpPr>
            <p:cNvPr id="511" name="Oval 510">
              <a:extLst>
                <a:ext uri="{FF2B5EF4-FFF2-40B4-BE49-F238E27FC236}">
                  <a16:creationId xmlns:a16="http://schemas.microsoft.com/office/drawing/2014/main" id="{CA6E26D2-B91F-4E35-9A40-973DF005E235}"/>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12" name="Line 331">
              <a:extLst>
                <a:ext uri="{FF2B5EF4-FFF2-40B4-BE49-F238E27FC236}">
                  <a16:creationId xmlns:a16="http://schemas.microsoft.com/office/drawing/2014/main" id="{B5180BE5-E6B5-4CBB-B312-ACF641B9302B}"/>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3" name="Line 332">
              <a:extLst>
                <a:ext uri="{FF2B5EF4-FFF2-40B4-BE49-F238E27FC236}">
                  <a16:creationId xmlns:a16="http://schemas.microsoft.com/office/drawing/2014/main" id="{8291148E-6C86-41E2-AA5D-A3BE03E62496}"/>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4" name="Line 333">
              <a:extLst>
                <a:ext uri="{FF2B5EF4-FFF2-40B4-BE49-F238E27FC236}">
                  <a16:creationId xmlns:a16="http://schemas.microsoft.com/office/drawing/2014/main" id="{0E8570C3-89F5-40C8-AD30-F8D492A82693}"/>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5" name="Line 334">
              <a:extLst>
                <a:ext uri="{FF2B5EF4-FFF2-40B4-BE49-F238E27FC236}">
                  <a16:creationId xmlns:a16="http://schemas.microsoft.com/office/drawing/2014/main" id="{9D71C7C7-323B-429E-8BAC-C69D2F6D5D12}"/>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6" name="Line 335">
              <a:extLst>
                <a:ext uri="{FF2B5EF4-FFF2-40B4-BE49-F238E27FC236}">
                  <a16:creationId xmlns:a16="http://schemas.microsoft.com/office/drawing/2014/main" id="{3BB79F3A-F0FB-4B1F-BC68-5173900F0FC9}"/>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7" name="Line 334">
              <a:extLst>
                <a:ext uri="{FF2B5EF4-FFF2-40B4-BE49-F238E27FC236}">
                  <a16:creationId xmlns:a16="http://schemas.microsoft.com/office/drawing/2014/main" id="{03D81798-B805-4979-9BBE-583D74D89832}"/>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8" name="Text Box 190">
              <a:extLst>
                <a:ext uri="{FF2B5EF4-FFF2-40B4-BE49-F238E27FC236}">
                  <a16:creationId xmlns:a16="http://schemas.microsoft.com/office/drawing/2014/main" id="{83BABB15-381A-4737-8F06-FAE918B73BD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7" name="Group 456">
            <a:extLst>
              <a:ext uri="{FF2B5EF4-FFF2-40B4-BE49-F238E27FC236}">
                <a16:creationId xmlns:a16="http://schemas.microsoft.com/office/drawing/2014/main" id="{CC828AC2-C420-4163-8103-96F13C4FDA64}"/>
              </a:ext>
            </a:extLst>
          </p:cNvPr>
          <p:cNvGrpSpPr/>
          <p:nvPr/>
        </p:nvGrpSpPr>
        <p:grpSpPr>
          <a:xfrm>
            <a:off x="3638528" y="4552167"/>
            <a:ext cx="406220" cy="814129"/>
            <a:chOff x="4841166" y="2740902"/>
            <a:chExt cx="406220" cy="814129"/>
          </a:xfrm>
        </p:grpSpPr>
        <p:grpSp>
          <p:nvGrpSpPr>
            <p:cNvPr id="503" name="Group 502">
              <a:extLst>
                <a:ext uri="{FF2B5EF4-FFF2-40B4-BE49-F238E27FC236}">
                  <a16:creationId xmlns:a16="http://schemas.microsoft.com/office/drawing/2014/main" id="{5F1E8CE4-8FDB-41F7-8EFF-6A906DC0E4CD}"/>
                </a:ext>
              </a:extLst>
            </p:cNvPr>
            <p:cNvGrpSpPr/>
            <p:nvPr/>
          </p:nvGrpSpPr>
          <p:grpSpPr>
            <a:xfrm>
              <a:off x="4841166" y="2740902"/>
              <a:ext cx="199224" cy="650337"/>
              <a:chOff x="5366210" y="527752"/>
              <a:chExt cx="199224" cy="650337"/>
            </a:xfrm>
          </p:grpSpPr>
          <p:sp>
            <p:nvSpPr>
              <p:cNvPr id="505" name="Oval 504">
                <a:extLst>
                  <a:ext uri="{FF2B5EF4-FFF2-40B4-BE49-F238E27FC236}">
                    <a16:creationId xmlns:a16="http://schemas.microsoft.com/office/drawing/2014/main" id="{AFCC3C37-9E7A-4F5C-89AB-3407963650D8}"/>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506" name="Line 404">
                <a:extLst>
                  <a:ext uri="{FF2B5EF4-FFF2-40B4-BE49-F238E27FC236}">
                    <a16:creationId xmlns:a16="http://schemas.microsoft.com/office/drawing/2014/main" id="{7FD2983B-928F-48B5-AD53-07E29189FF6D}"/>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7" name="Line 405">
                <a:extLst>
                  <a:ext uri="{FF2B5EF4-FFF2-40B4-BE49-F238E27FC236}">
                    <a16:creationId xmlns:a16="http://schemas.microsoft.com/office/drawing/2014/main" id="{F0E3BEDF-A2B1-4BDC-B6B5-CEE2073805F4}"/>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8" name="Line 406">
                <a:extLst>
                  <a:ext uri="{FF2B5EF4-FFF2-40B4-BE49-F238E27FC236}">
                    <a16:creationId xmlns:a16="http://schemas.microsoft.com/office/drawing/2014/main" id="{B620EC07-279F-43A7-BE3B-E0E5D2DB6C90}"/>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9" name="Line 407">
                <a:extLst>
                  <a:ext uri="{FF2B5EF4-FFF2-40B4-BE49-F238E27FC236}">
                    <a16:creationId xmlns:a16="http://schemas.microsoft.com/office/drawing/2014/main" id="{F62A465B-46BE-40A1-A6B7-9D3BEEA5C960}"/>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10" name="Line 408">
                <a:extLst>
                  <a:ext uri="{FF2B5EF4-FFF2-40B4-BE49-F238E27FC236}">
                    <a16:creationId xmlns:a16="http://schemas.microsoft.com/office/drawing/2014/main" id="{5CA53686-4282-4167-988A-4D4B0CFEE259}"/>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504" name="Text Box 190">
              <a:extLst>
                <a:ext uri="{FF2B5EF4-FFF2-40B4-BE49-F238E27FC236}">
                  <a16:creationId xmlns:a16="http://schemas.microsoft.com/office/drawing/2014/main" id="{A460A250-0A97-4045-9FEA-5ECE0794EAD8}"/>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nvGrpSpPr>
          <p:cNvPr id="458" name="Group 457">
            <a:extLst>
              <a:ext uri="{FF2B5EF4-FFF2-40B4-BE49-F238E27FC236}">
                <a16:creationId xmlns:a16="http://schemas.microsoft.com/office/drawing/2014/main" id="{AB426B5B-182C-48E6-AB3D-4FA2932716C3}"/>
              </a:ext>
            </a:extLst>
          </p:cNvPr>
          <p:cNvGrpSpPr/>
          <p:nvPr/>
        </p:nvGrpSpPr>
        <p:grpSpPr>
          <a:xfrm>
            <a:off x="2941859" y="4539336"/>
            <a:ext cx="465614" cy="800637"/>
            <a:chOff x="5167489" y="1261701"/>
            <a:chExt cx="465614" cy="800637"/>
          </a:xfrm>
        </p:grpSpPr>
        <p:sp>
          <p:nvSpPr>
            <p:cNvPr id="495" name="Oval 494">
              <a:extLst>
                <a:ext uri="{FF2B5EF4-FFF2-40B4-BE49-F238E27FC236}">
                  <a16:creationId xmlns:a16="http://schemas.microsoft.com/office/drawing/2014/main" id="{9F5D960F-09EB-484A-9AD8-793896223188}"/>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96" name="Line 331">
              <a:extLst>
                <a:ext uri="{FF2B5EF4-FFF2-40B4-BE49-F238E27FC236}">
                  <a16:creationId xmlns:a16="http://schemas.microsoft.com/office/drawing/2014/main" id="{D0E8AFFF-2A20-4EF2-9C13-DE3246232EDA}"/>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7" name="Line 332">
              <a:extLst>
                <a:ext uri="{FF2B5EF4-FFF2-40B4-BE49-F238E27FC236}">
                  <a16:creationId xmlns:a16="http://schemas.microsoft.com/office/drawing/2014/main" id="{D6F3D32F-8DC7-4926-A56F-B5CBF5B89522}"/>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8" name="Line 333">
              <a:extLst>
                <a:ext uri="{FF2B5EF4-FFF2-40B4-BE49-F238E27FC236}">
                  <a16:creationId xmlns:a16="http://schemas.microsoft.com/office/drawing/2014/main" id="{A9DDE012-BE62-4BDB-BE0D-184E58451E31}"/>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9" name="Line 334">
              <a:extLst>
                <a:ext uri="{FF2B5EF4-FFF2-40B4-BE49-F238E27FC236}">
                  <a16:creationId xmlns:a16="http://schemas.microsoft.com/office/drawing/2014/main" id="{674AB522-3488-4632-897D-0403037C0C27}"/>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0" name="Line 335">
              <a:extLst>
                <a:ext uri="{FF2B5EF4-FFF2-40B4-BE49-F238E27FC236}">
                  <a16:creationId xmlns:a16="http://schemas.microsoft.com/office/drawing/2014/main" id="{704C8D22-3740-4B7F-B118-2D07C485C294}"/>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1" name="Line 334">
              <a:extLst>
                <a:ext uri="{FF2B5EF4-FFF2-40B4-BE49-F238E27FC236}">
                  <a16:creationId xmlns:a16="http://schemas.microsoft.com/office/drawing/2014/main" id="{4F4A03B8-F312-4685-AE06-8FB9F1A961F4}"/>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502" name="Text Box 190">
              <a:extLst>
                <a:ext uri="{FF2B5EF4-FFF2-40B4-BE49-F238E27FC236}">
                  <a16:creationId xmlns:a16="http://schemas.microsoft.com/office/drawing/2014/main" id="{26103593-B2B4-46EF-AC25-D2D64B9A73B5}"/>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59" name="Group 458">
            <a:extLst>
              <a:ext uri="{FF2B5EF4-FFF2-40B4-BE49-F238E27FC236}">
                <a16:creationId xmlns:a16="http://schemas.microsoft.com/office/drawing/2014/main" id="{962CCE6B-03AB-4B9D-A1FE-60A5F87EB39D}"/>
              </a:ext>
            </a:extLst>
          </p:cNvPr>
          <p:cNvGrpSpPr/>
          <p:nvPr/>
        </p:nvGrpSpPr>
        <p:grpSpPr>
          <a:xfrm>
            <a:off x="3246145" y="4367474"/>
            <a:ext cx="465614" cy="800637"/>
            <a:chOff x="5167489" y="1261701"/>
            <a:chExt cx="465614" cy="800637"/>
          </a:xfrm>
        </p:grpSpPr>
        <p:sp>
          <p:nvSpPr>
            <p:cNvPr id="487" name="Oval 486">
              <a:extLst>
                <a:ext uri="{FF2B5EF4-FFF2-40B4-BE49-F238E27FC236}">
                  <a16:creationId xmlns:a16="http://schemas.microsoft.com/office/drawing/2014/main" id="{A2C50E93-E7F2-458E-B93A-6D24F686532E}"/>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88" name="Line 331">
              <a:extLst>
                <a:ext uri="{FF2B5EF4-FFF2-40B4-BE49-F238E27FC236}">
                  <a16:creationId xmlns:a16="http://schemas.microsoft.com/office/drawing/2014/main" id="{D7D48714-652C-41E3-B8FB-FD6706137F90}"/>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9" name="Line 332">
              <a:extLst>
                <a:ext uri="{FF2B5EF4-FFF2-40B4-BE49-F238E27FC236}">
                  <a16:creationId xmlns:a16="http://schemas.microsoft.com/office/drawing/2014/main" id="{DC9018CD-36F6-42A9-AC47-94E188CF2F6E}"/>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0" name="Line 333">
              <a:extLst>
                <a:ext uri="{FF2B5EF4-FFF2-40B4-BE49-F238E27FC236}">
                  <a16:creationId xmlns:a16="http://schemas.microsoft.com/office/drawing/2014/main" id="{AE7B94C0-B6AA-418E-B084-9C065EA06892}"/>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1" name="Line 334">
              <a:extLst>
                <a:ext uri="{FF2B5EF4-FFF2-40B4-BE49-F238E27FC236}">
                  <a16:creationId xmlns:a16="http://schemas.microsoft.com/office/drawing/2014/main" id="{9EFD8073-F1FE-4DA6-9562-DAAE8A291CE0}"/>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2" name="Line 335">
              <a:extLst>
                <a:ext uri="{FF2B5EF4-FFF2-40B4-BE49-F238E27FC236}">
                  <a16:creationId xmlns:a16="http://schemas.microsoft.com/office/drawing/2014/main" id="{9B7D9951-B891-47C6-BB5B-EB44D9AFB992}"/>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3" name="Line 334">
              <a:extLst>
                <a:ext uri="{FF2B5EF4-FFF2-40B4-BE49-F238E27FC236}">
                  <a16:creationId xmlns:a16="http://schemas.microsoft.com/office/drawing/2014/main" id="{311C9C4B-3BCD-44D1-9460-15392898828A}"/>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94" name="Text Box 190">
              <a:extLst>
                <a:ext uri="{FF2B5EF4-FFF2-40B4-BE49-F238E27FC236}">
                  <a16:creationId xmlns:a16="http://schemas.microsoft.com/office/drawing/2014/main" id="{DF24C0AC-C542-443D-8C57-AEF8FCF57AF7}"/>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60" name="Group 459">
            <a:extLst>
              <a:ext uri="{FF2B5EF4-FFF2-40B4-BE49-F238E27FC236}">
                <a16:creationId xmlns:a16="http://schemas.microsoft.com/office/drawing/2014/main" id="{B0B5E56E-2E9C-49FF-9F28-8B121D8417F8}"/>
              </a:ext>
            </a:extLst>
          </p:cNvPr>
          <p:cNvGrpSpPr/>
          <p:nvPr/>
        </p:nvGrpSpPr>
        <p:grpSpPr>
          <a:xfrm>
            <a:off x="2596280" y="5806465"/>
            <a:ext cx="406220" cy="814129"/>
            <a:chOff x="4841166" y="2740902"/>
            <a:chExt cx="406220" cy="814129"/>
          </a:xfrm>
        </p:grpSpPr>
        <p:grpSp>
          <p:nvGrpSpPr>
            <p:cNvPr id="479" name="Group 478">
              <a:extLst>
                <a:ext uri="{FF2B5EF4-FFF2-40B4-BE49-F238E27FC236}">
                  <a16:creationId xmlns:a16="http://schemas.microsoft.com/office/drawing/2014/main" id="{C4F9B3D4-28FB-4F00-90EC-AEAC3EE27FC4}"/>
                </a:ext>
              </a:extLst>
            </p:cNvPr>
            <p:cNvGrpSpPr/>
            <p:nvPr/>
          </p:nvGrpSpPr>
          <p:grpSpPr>
            <a:xfrm>
              <a:off x="4841166" y="2740902"/>
              <a:ext cx="199224" cy="650337"/>
              <a:chOff x="5366210" y="527752"/>
              <a:chExt cx="199224" cy="650337"/>
            </a:xfrm>
          </p:grpSpPr>
          <p:sp>
            <p:nvSpPr>
              <p:cNvPr id="481" name="Oval 480">
                <a:extLst>
                  <a:ext uri="{FF2B5EF4-FFF2-40B4-BE49-F238E27FC236}">
                    <a16:creationId xmlns:a16="http://schemas.microsoft.com/office/drawing/2014/main" id="{144F7CBB-3AB6-473A-8242-C339C12F7F9C}"/>
                  </a:ext>
                </a:extLst>
              </p:cNvPr>
              <p:cNvSpPr>
                <a:spLocks noChangeArrowheads="1"/>
              </p:cNvSpPr>
              <p:nvPr/>
            </p:nvSpPr>
            <p:spPr bwMode="auto">
              <a:xfrm flipH="1">
                <a:off x="5386396" y="527752"/>
                <a:ext cx="159292" cy="148660"/>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82" name="Line 404">
                <a:extLst>
                  <a:ext uri="{FF2B5EF4-FFF2-40B4-BE49-F238E27FC236}">
                    <a16:creationId xmlns:a16="http://schemas.microsoft.com/office/drawing/2014/main" id="{4F832C9F-75C9-4982-AE28-B7CD665402CC}"/>
                  </a:ext>
                </a:extLst>
              </p:cNvPr>
              <p:cNvSpPr>
                <a:spLocks noChangeShapeType="1"/>
              </p:cNvSpPr>
              <p:nvPr/>
            </p:nvSpPr>
            <p:spPr bwMode="auto">
              <a:xfrm>
                <a:off x="5465822" y="676412"/>
                <a:ext cx="439" cy="315749"/>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3" name="Line 405">
                <a:extLst>
                  <a:ext uri="{FF2B5EF4-FFF2-40B4-BE49-F238E27FC236}">
                    <a16:creationId xmlns:a16="http://schemas.microsoft.com/office/drawing/2014/main" id="{7F1FE60B-8BEE-47B4-9519-42769A8E43F6}"/>
                  </a:ext>
                </a:extLst>
              </p:cNvPr>
              <p:cNvSpPr>
                <a:spLocks noChangeShapeType="1"/>
              </p:cNvSpPr>
              <p:nvPr/>
            </p:nvSpPr>
            <p:spPr bwMode="auto">
              <a:xfrm flipH="1">
                <a:off x="5366210"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4" name="Line 406">
                <a:extLst>
                  <a:ext uri="{FF2B5EF4-FFF2-40B4-BE49-F238E27FC236}">
                    <a16:creationId xmlns:a16="http://schemas.microsoft.com/office/drawing/2014/main" id="{504483A2-CFA4-408F-8888-08A76A9989C8}"/>
                  </a:ext>
                </a:extLst>
              </p:cNvPr>
              <p:cNvSpPr>
                <a:spLocks noChangeShapeType="1"/>
              </p:cNvSpPr>
              <p:nvPr/>
            </p:nvSpPr>
            <p:spPr bwMode="auto">
              <a:xfrm>
                <a:off x="5465822" y="992162"/>
                <a:ext cx="99612" cy="18592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5" name="Line 407">
                <a:extLst>
                  <a:ext uri="{FF2B5EF4-FFF2-40B4-BE49-F238E27FC236}">
                    <a16:creationId xmlns:a16="http://schemas.microsoft.com/office/drawing/2014/main" id="{FCF4E85F-9A83-45CA-8A3D-CBB747BB02B9}"/>
                  </a:ext>
                </a:extLst>
              </p:cNvPr>
              <p:cNvSpPr>
                <a:spLocks noChangeShapeType="1"/>
              </p:cNvSpPr>
              <p:nvPr/>
            </p:nvSpPr>
            <p:spPr bwMode="auto">
              <a:xfrm flipH="1">
                <a:off x="5366210"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86" name="Line 408">
                <a:extLst>
                  <a:ext uri="{FF2B5EF4-FFF2-40B4-BE49-F238E27FC236}">
                    <a16:creationId xmlns:a16="http://schemas.microsoft.com/office/drawing/2014/main" id="{FECA628D-3881-4575-9344-8CD03C1AE9F5}"/>
                  </a:ext>
                </a:extLst>
              </p:cNvPr>
              <p:cNvSpPr>
                <a:spLocks noChangeShapeType="1"/>
              </p:cNvSpPr>
              <p:nvPr/>
            </p:nvSpPr>
            <p:spPr bwMode="auto">
              <a:xfrm>
                <a:off x="5465822" y="713680"/>
                <a:ext cx="99612" cy="18551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grpSp>
        <p:sp>
          <p:nvSpPr>
            <p:cNvPr id="480" name="Text Box 190">
              <a:extLst>
                <a:ext uri="{FF2B5EF4-FFF2-40B4-BE49-F238E27FC236}">
                  <a16:creationId xmlns:a16="http://schemas.microsoft.com/office/drawing/2014/main" id="{CB36AD15-E398-4EF3-9BE2-03763A4A9109}"/>
                </a:ext>
              </a:extLst>
            </p:cNvPr>
            <p:cNvSpPr txBox="1">
              <a:spLocks noChangeArrowheads="1"/>
            </p:cNvSpPr>
            <p:nvPr/>
          </p:nvSpPr>
          <p:spPr bwMode="auto">
            <a:xfrm>
              <a:off x="4990584" y="3278032"/>
              <a:ext cx="256802"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t</a:t>
              </a:r>
            </a:p>
          </p:txBody>
        </p:sp>
      </p:grpSp>
      <p:grpSp>
        <p:nvGrpSpPr>
          <p:cNvPr id="461" name="Group 460">
            <a:extLst>
              <a:ext uri="{FF2B5EF4-FFF2-40B4-BE49-F238E27FC236}">
                <a16:creationId xmlns:a16="http://schemas.microsoft.com/office/drawing/2014/main" id="{A339B16E-2A23-46EA-8C4F-968E5E5107B2}"/>
              </a:ext>
            </a:extLst>
          </p:cNvPr>
          <p:cNvGrpSpPr/>
          <p:nvPr/>
        </p:nvGrpSpPr>
        <p:grpSpPr>
          <a:xfrm>
            <a:off x="3040014" y="6109386"/>
            <a:ext cx="465614" cy="800637"/>
            <a:chOff x="5167489" y="1261701"/>
            <a:chExt cx="465614" cy="800637"/>
          </a:xfrm>
        </p:grpSpPr>
        <p:sp>
          <p:nvSpPr>
            <p:cNvPr id="471" name="Oval 470">
              <a:extLst>
                <a:ext uri="{FF2B5EF4-FFF2-40B4-BE49-F238E27FC236}">
                  <a16:creationId xmlns:a16="http://schemas.microsoft.com/office/drawing/2014/main" id="{73AA17A7-9C01-411F-9144-ABC81BB2A98A}"/>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72" name="Line 331">
              <a:extLst>
                <a:ext uri="{FF2B5EF4-FFF2-40B4-BE49-F238E27FC236}">
                  <a16:creationId xmlns:a16="http://schemas.microsoft.com/office/drawing/2014/main" id="{06EA87A1-9192-405F-94D9-FF57D1823818}"/>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3" name="Line 332">
              <a:extLst>
                <a:ext uri="{FF2B5EF4-FFF2-40B4-BE49-F238E27FC236}">
                  <a16:creationId xmlns:a16="http://schemas.microsoft.com/office/drawing/2014/main" id="{E2B9FEFF-8A01-49D7-A814-471DFAA38346}"/>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4" name="Line 333">
              <a:extLst>
                <a:ext uri="{FF2B5EF4-FFF2-40B4-BE49-F238E27FC236}">
                  <a16:creationId xmlns:a16="http://schemas.microsoft.com/office/drawing/2014/main" id="{ADC49E6F-ADEF-401C-9484-60225CCD2112}"/>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5" name="Line 334">
              <a:extLst>
                <a:ext uri="{FF2B5EF4-FFF2-40B4-BE49-F238E27FC236}">
                  <a16:creationId xmlns:a16="http://schemas.microsoft.com/office/drawing/2014/main" id="{CC7799B0-A83B-4E10-B6D8-0AF267EEAEE8}"/>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6" name="Line 335">
              <a:extLst>
                <a:ext uri="{FF2B5EF4-FFF2-40B4-BE49-F238E27FC236}">
                  <a16:creationId xmlns:a16="http://schemas.microsoft.com/office/drawing/2014/main" id="{5A349BF8-12D0-44A7-83A3-5CEC86FEA415}"/>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7" name="Line 334">
              <a:extLst>
                <a:ext uri="{FF2B5EF4-FFF2-40B4-BE49-F238E27FC236}">
                  <a16:creationId xmlns:a16="http://schemas.microsoft.com/office/drawing/2014/main" id="{9A0C9F85-6BC3-4AF3-BA14-0157369988B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8" name="Text Box 190">
              <a:extLst>
                <a:ext uri="{FF2B5EF4-FFF2-40B4-BE49-F238E27FC236}">
                  <a16:creationId xmlns:a16="http://schemas.microsoft.com/office/drawing/2014/main" id="{8205242D-BCC8-46BF-83BB-1515016BEAD9}"/>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grpSp>
        <p:nvGrpSpPr>
          <p:cNvPr id="462" name="Group 461">
            <a:extLst>
              <a:ext uri="{FF2B5EF4-FFF2-40B4-BE49-F238E27FC236}">
                <a16:creationId xmlns:a16="http://schemas.microsoft.com/office/drawing/2014/main" id="{59D86F40-F950-4A94-B8F4-77AAD8A0C358}"/>
              </a:ext>
            </a:extLst>
          </p:cNvPr>
          <p:cNvGrpSpPr/>
          <p:nvPr/>
        </p:nvGrpSpPr>
        <p:grpSpPr>
          <a:xfrm>
            <a:off x="3555156" y="5830899"/>
            <a:ext cx="465614" cy="800637"/>
            <a:chOff x="5167489" y="1261701"/>
            <a:chExt cx="465614" cy="800637"/>
          </a:xfrm>
        </p:grpSpPr>
        <p:sp>
          <p:nvSpPr>
            <p:cNvPr id="463" name="Oval 462">
              <a:extLst>
                <a:ext uri="{FF2B5EF4-FFF2-40B4-BE49-F238E27FC236}">
                  <a16:creationId xmlns:a16="http://schemas.microsoft.com/office/drawing/2014/main" id="{7BE1D88B-7F54-4659-8FAB-5BC485002105}"/>
                </a:ext>
              </a:extLst>
            </p:cNvPr>
            <p:cNvSpPr>
              <a:spLocks noChangeArrowheads="1"/>
            </p:cNvSpPr>
            <p:nvPr/>
          </p:nvSpPr>
          <p:spPr bwMode="auto">
            <a:xfrm flipH="1">
              <a:off x="5237339" y="1261701"/>
              <a:ext cx="158750" cy="149225"/>
            </a:xfrm>
            <a:prstGeom prst="ellipse">
              <a:avLst/>
            </a:pr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endParaRPr lang="en-US" altLang="en-US" b="0"/>
            </a:p>
          </p:txBody>
        </p:sp>
        <p:sp>
          <p:nvSpPr>
            <p:cNvPr id="464" name="Line 331">
              <a:extLst>
                <a:ext uri="{FF2B5EF4-FFF2-40B4-BE49-F238E27FC236}">
                  <a16:creationId xmlns:a16="http://schemas.microsoft.com/office/drawing/2014/main" id="{E693FF33-9729-4BFB-A3BE-9BBA6912C0D1}"/>
                </a:ext>
              </a:extLst>
            </p:cNvPr>
            <p:cNvSpPr>
              <a:spLocks noChangeShapeType="1"/>
            </p:cNvSpPr>
            <p:nvPr/>
          </p:nvSpPr>
          <p:spPr bwMode="auto">
            <a:xfrm>
              <a:off x="5316714" y="1410926"/>
              <a:ext cx="0" cy="315913"/>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5" name="Line 332">
              <a:extLst>
                <a:ext uri="{FF2B5EF4-FFF2-40B4-BE49-F238E27FC236}">
                  <a16:creationId xmlns:a16="http://schemas.microsoft.com/office/drawing/2014/main" id="{482CE9B0-D013-4C8F-A49C-7978F83DEBE9}"/>
                </a:ext>
              </a:extLst>
            </p:cNvPr>
            <p:cNvSpPr>
              <a:spLocks noChangeShapeType="1"/>
            </p:cNvSpPr>
            <p:nvPr/>
          </p:nvSpPr>
          <p:spPr bwMode="auto">
            <a:xfrm flipH="1">
              <a:off x="5216701" y="1726838"/>
              <a:ext cx="100012"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6" name="Line 333">
              <a:extLst>
                <a:ext uri="{FF2B5EF4-FFF2-40B4-BE49-F238E27FC236}">
                  <a16:creationId xmlns:a16="http://schemas.microsoft.com/office/drawing/2014/main" id="{7D4DF5EA-BD28-48D6-A639-691EFFD59B70}"/>
                </a:ext>
              </a:extLst>
            </p:cNvPr>
            <p:cNvSpPr>
              <a:spLocks noChangeShapeType="1"/>
            </p:cNvSpPr>
            <p:nvPr/>
          </p:nvSpPr>
          <p:spPr bwMode="auto">
            <a:xfrm>
              <a:off x="5316714" y="17268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7" name="Line 334">
              <a:extLst>
                <a:ext uri="{FF2B5EF4-FFF2-40B4-BE49-F238E27FC236}">
                  <a16:creationId xmlns:a16="http://schemas.microsoft.com/office/drawing/2014/main" id="{6F898750-FCB5-44E3-B3A9-D7F172DF8613}"/>
                </a:ext>
              </a:extLst>
            </p:cNvPr>
            <p:cNvSpPr>
              <a:spLocks noChangeShapeType="1"/>
            </p:cNvSpPr>
            <p:nvPr/>
          </p:nvSpPr>
          <p:spPr bwMode="auto">
            <a:xfrm flipH="1" flipV="1">
              <a:off x="5170664" y="1374443"/>
              <a:ext cx="142875" cy="7937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8" name="Line 335">
              <a:extLst>
                <a:ext uri="{FF2B5EF4-FFF2-40B4-BE49-F238E27FC236}">
                  <a16:creationId xmlns:a16="http://schemas.microsoft.com/office/drawing/2014/main" id="{2AF1A434-F91D-4A27-A1F8-695C7BB21236}"/>
                </a:ext>
              </a:extLst>
            </p:cNvPr>
            <p:cNvSpPr>
              <a:spLocks noChangeShapeType="1"/>
            </p:cNvSpPr>
            <p:nvPr/>
          </p:nvSpPr>
          <p:spPr bwMode="auto">
            <a:xfrm>
              <a:off x="5316714" y="1447438"/>
              <a:ext cx="98425" cy="18573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69" name="Line 334">
              <a:extLst>
                <a:ext uri="{FF2B5EF4-FFF2-40B4-BE49-F238E27FC236}">
                  <a16:creationId xmlns:a16="http://schemas.microsoft.com/office/drawing/2014/main" id="{FBFCBCED-3646-477B-B5ED-BD5D999964ED}"/>
                </a:ext>
              </a:extLst>
            </p:cNvPr>
            <p:cNvSpPr>
              <a:spLocks noChangeShapeType="1"/>
            </p:cNvSpPr>
            <p:nvPr/>
          </p:nvSpPr>
          <p:spPr bwMode="auto">
            <a:xfrm flipV="1">
              <a:off x="5167489" y="1283924"/>
              <a:ext cx="95249" cy="87665"/>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b="1">
                <a:latin typeface="Times New Roman" pitchFamily="18" charset="0"/>
              </a:endParaRPr>
            </a:p>
          </p:txBody>
        </p:sp>
        <p:sp>
          <p:nvSpPr>
            <p:cNvPr id="470" name="Text Box 190">
              <a:extLst>
                <a:ext uri="{FF2B5EF4-FFF2-40B4-BE49-F238E27FC236}">
                  <a16:creationId xmlns:a16="http://schemas.microsoft.com/office/drawing/2014/main" id="{4C219759-91F0-4422-9A43-7A825D7C62AA}"/>
                </a:ext>
              </a:extLst>
            </p:cNvPr>
            <p:cNvSpPr txBox="1">
              <a:spLocks noChangeArrowheads="1"/>
            </p:cNvSpPr>
            <p:nvPr/>
          </p:nvSpPr>
          <p:spPr bwMode="auto">
            <a:xfrm>
              <a:off x="5374699" y="1785339"/>
              <a:ext cx="258404"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en-US" sz="1200" b="0" dirty="0">
                  <a:latin typeface="Comic Sans MS" pitchFamily="66" charset="0"/>
                </a:rPr>
                <a:t>r</a:t>
              </a:r>
            </a:p>
          </p:txBody>
        </p:sp>
      </p:grpSp>
    </p:spTree>
    <p:extLst>
      <p:ext uri="{BB962C8B-B14F-4D97-AF65-F5344CB8AC3E}">
        <p14:creationId xmlns:p14="http://schemas.microsoft.com/office/powerpoint/2010/main" val="111488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3800</Words>
  <Application>Microsoft Office PowerPoint</Application>
  <PresentationFormat>Widescreen</PresentationFormat>
  <Paragraphs>303</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Comic Sans MS</vt:lpstr>
      <vt:lpstr>Times New Roman</vt:lpstr>
      <vt:lpstr>Wingdings</vt:lpstr>
      <vt:lpstr>Wingdings 2</vt:lpstr>
      <vt:lpstr>Vapor Trail</vt:lpstr>
      <vt:lpstr>New materialisms in science education</vt:lpstr>
      <vt:lpstr>Making the case for a material-dialogic theory for practical science</vt:lpstr>
      <vt:lpstr>practical work in science education</vt:lpstr>
      <vt:lpstr>(Re)focusing on the material</vt:lpstr>
      <vt:lpstr>BArad’s Agential realism</vt:lpstr>
      <vt:lpstr>DIALOGIC THEORY</vt:lpstr>
      <vt:lpstr>A material-dialogic FRAME</vt:lpstr>
      <vt:lpstr>An empirical test-case</vt:lpstr>
      <vt:lpstr>Design</vt:lpstr>
      <vt:lpstr>Analysis</vt:lpstr>
      <vt:lpstr>Findings</vt:lpstr>
      <vt:lpstr>PowerPoint Presentation</vt:lpstr>
      <vt:lpstr>PowerPoint Presentation</vt:lpstr>
      <vt:lpstr>(Re)focusing on the material</vt:lpstr>
      <vt:lpstr>Where next?</vt:lpstr>
      <vt:lpstr>References</vt:lpstr>
      <vt:lpstr>Thank you for listening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a material-dialogic theory for practical science</dc:title>
  <cp:lastModifiedBy>Hardman, Mark</cp:lastModifiedBy>
  <cp:revision>37</cp:revision>
  <dcterms:modified xsi:type="dcterms:W3CDTF">2018-09-06T11:02:51Z</dcterms:modified>
</cp:coreProperties>
</file>