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250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88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10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086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56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370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91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38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7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6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081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3ACD-94C9-4E2B-9CD1-1E07B4266E37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CF8AB-0621-4A81-890A-CF24AEEC7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738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799" y="658128"/>
            <a:ext cx="6846401" cy="55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Turun yliopisto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Tuija Leskinen</dc:creator>
  <cp:lastModifiedBy>Ashley West</cp:lastModifiedBy>
  <cp:revision>31</cp:revision>
  <dcterms:created xsi:type="dcterms:W3CDTF">2016-12-08T07:39:38Z</dcterms:created>
  <dcterms:modified xsi:type="dcterms:W3CDTF">2018-08-07T10:21:18Z</dcterms:modified>
</cp:coreProperties>
</file>