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80" r:id="rId18"/>
    <p:sldId id="279" r:id="rId19"/>
    <p:sldId id="271" r:id="rId20"/>
    <p:sldId id="281" r:id="rId21"/>
    <p:sldId id="272" r:id="rId22"/>
    <p:sldId id="282" r:id="rId23"/>
    <p:sldId id="273" r:id="rId24"/>
    <p:sldId id="283" r:id="rId25"/>
    <p:sldId id="275" r:id="rId26"/>
    <p:sldId id="276" r:id="rId27"/>
    <p:sldId id="277" r:id="rId28"/>
    <p:sldId id="278"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Gill Sans"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wk917bmq4C+Zbs6QgJRMSrLrO8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2C8717-B6A5-4E02-AD0D-8409790FE697}" v="5" dt="2021-11-18T18:57:33.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4.fntdata"/><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a Brown" userId="b19fbb89ba510e29" providerId="LiveId" clId="{EE2C8717-B6A5-4E02-AD0D-8409790FE697}"/>
    <pc:docChg chg="custSel addSld delSld modSld">
      <pc:chgData name="Jenna Brown" userId="b19fbb89ba510e29" providerId="LiveId" clId="{EE2C8717-B6A5-4E02-AD0D-8409790FE697}" dt="2021-11-18T19:10:52.377" v="2891" actId="20577"/>
      <pc:docMkLst>
        <pc:docMk/>
      </pc:docMkLst>
      <pc:sldChg chg="modSp mod">
        <pc:chgData name="Jenna Brown" userId="b19fbb89ba510e29" providerId="LiveId" clId="{EE2C8717-B6A5-4E02-AD0D-8409790FE697}" dt="2021-11-18T17:59:26.631" v="8" actId="27636"/>
        <pc:sldMkLst>
          <pc:docMk/>
          <pc:sldMk cId="0" sldId="256"/>
        </pc:sldMkLst>
        <pc:spChg chg="mod">
          <ac:chgData name="Jenna Brown" userId="b19fbb89ba510e29" providerId="LiveId" clId="{EE2C8717-B6A5-4E02-AD0D-8409790FE697}" dt="2021-11-18T17:59:26.631" v="8" actId="27636"/>
          <ac:spMkLst>
            <pc:docMk/>
            <pc:sldMk cId="0" sldId="256"/>
            <ac:spMk id="102" creationId="{00000000-0000-0000-0000-000000000000}"/>
          </ac:spMkLst>
        </pc:spChg>
      </pc:sldChg>
      <pc:sldChg chg="modSp mod">
        <pc:chgData name="Jenna Brown" userId="b19fbb89ba510e29" providerId="LiveId" clId="{EE2C8717-B6A5-4E02-AD0D-8409790FE697}" dt="2021-11-18T17:59:26.712" v="9" actId="27636"/>
        <pc:sldMkLst>
          <pc:docMk/>
          <pc:sldMk cId="0" sldId="268"/>
        </pc:sldMkLst>
        <pc:spChg chg="mod">
          <ac:chgData name="Jenna Brown" userId="b19fbb89ba510e29" providerId="LiveId" clId="{EE2C8717-B6A5-4E02-AD0D-8409790FE697}" dt="2021-11-18T17:59:26.712" v="9" actId="27636"/>
          <ac:spMkLst>
            <pc:docMk/>
            <pc:sldMk cId="0" sldId="268"/>
            <ac:spMk id="194" creationId="{00000000-0000-0000-0000-000000000000}"/>
          </ac:spMkLst>
        </pc:spChg>
      </pc:sldChg>
      <pc:sldChg chg="modSp mod">
        <pc:chgData name="Jenna Brown" userId="b19fbb89ba510e29" providerId="LiveId" clId="{EE2C8717-B6A5-4E02-AD0D-8409790FE697}" dt="2021-11-18T18:31:54.335" v="24" actId="255"/>
        <pc:sldMkLst>
          <pc:docMk/>
          <pc:sldMk cId="0" sldId="270"/>
        </pc:sldMkLst>
        <pc:spChg chg="mod">
          <ac:chgData name="Jenna Brown" userId="b19fbb89ba510e29" providerId="LiveId" clId="{EE2C8717-B6A5-4E02-AD0D-8409790FE697}" dt="2021-11-18T18:31:54.335" v="24" actId="255"/>
          <ac:spMkLst>
            <pc:docMk/>
            <pc:sldMk cId="0" sldId="270"/>
            <ac:spMk id="212" creationId="{00000000-0000-0000-0000-000000000000}"/>
          </ac:spMkLst>
        </pc:spChg>
      </pc:sldChg>
      <pc:sldChg chg="modSp mod">
        <pc:chgData name="Jenna Brown" userId="b19fbb89ba510e29" providerId="LiveId" clId="{EE2C8717-B6A5-4E02-AD0D-8409790FE697}" dt="2021-11-18T18:34:58.109" v="335" actId="20577"/>
        <pc:sldMkLst>
          <pc:docMk/>
          <pc:sldMk cId="0" sldId="271"/>
        </pc:sldMkLst>
        <pc:spChg chg="mod">
          <ac:chgData name="Jenna Brown" userId="b19fbb89ba510e29" providerId="LiveId" clId="{EE2C8717-B6A5-4E02-AD0D-8409790FE697}" dt="2021-11-18T18:34:58.109" v="335" actId="20577"/>
          <ac:spMkLst>
            <pc:docMk/>
            <pc:sldMk cId="0" sldId="271"/>
            <ac:spMk id="222" creationId="{00000000-0000-0000-0000-000000000000}"/>
          </ac:spMkLst>
        </pc:spChg>
      </pc:sldChg>
      <pc:sldChg chg="modSp mod">
        <pc:chgData name="Jenna Brown" userId="b19fbb89ba510e29" providerId="LiveId" clId="{EE2C8717-B6A5-4E02-AD0D-8409790FE697}" dt="2021-11-18T17:59:26.167" v="3" actId="27636"/>
        <pc:sldMkLst>
          <pc:docMk/>
          <pc:sldMk cId="0" sldId="272"/>
        </pc:sldMkLst>
        <pc:spChg chg="mod">
          <ac:chgData name="Jenna Brown" userId="b19fbb89ba510e29" providerId="LiveId" clId="{EE2C8717-B6A5-4E02-AD0D-8409790FE697}" dt="2021-11-18T17:59:26.167" v="3" actId="27636"/>
          <ac:spMkLst>
            <pc:docMk/>
            <pc:sldMk cId="0" sldId="272"/>
            <ac:spMk id="232" creationId="{00000000-0000-0000-0000-000000000000}"/>
          </ac:spMkLst>
        </pc:spChg>
      </pc:sldChg>
      <pc:sldChg chg="modSp mod">
        <pc:chgData name="Jenna Brown" userId="b19fbb89ba510e29" providerId="LiveId" clId="{EE2C8717-B6A5-4E02-AD0D-8409790FE697}" dt="2021-11-18T18:54:25.351" v="1591" actId="255"/>
        <pc:sldMkLst>
          <pc:docMk/>
          <pc:sldMk cId="0" sldId="273"/>
        </pc:sldMkLst>
        <pc:spChg chg="mod">
          <ac:chgData name="Jenna Brown" userId="b19fbb89ba510e29" providerId="LiveId" clId="{EE2C8717-B6A5-4E02-AD0D-8409790FE697}" dt="2021-11-18T17:59:26.379" v="5" actId="27636"/>
          <ac:spMkLst>
            <pc:docMk/>
            <pc:sldMk cId="0" sldId="273"/>
            <ac:spMk id="238" creationId="{00000000-0000-0000-0000-000000000000}"/>
          </ac:spMkLst>
        </pc:spChg>
        <pc:spChg chg="mod">
          <ac:chgData name="Jenna Brown" userId="b19fbb89ba510e29" providerId="LiveId" clId="{EE2C8717-B6A5-4E02-AD0D-8409790FE697}" dt="2021-11-18T18:54:25.351" v="1591" actId="255"/>
          <ac:spMkLst>
            <pc:docMk/>
            <pc:sldMk cId="0" sldId="273"/>
            <ac:spMk id="240" creationId="{00000000-0000-0000-0000-000000000000}"/>
          </ac:spMkLst>
        </pc:spChg>
      </pc:sldChg>
      <pc:sldChg chg="modSp del mod">
        <pc:chgData name="Jenna Brown" userId="b19fbb89ba510e29" providerId="LiveId" clId="{EE2C8717-B6A5-4E02-AD0D-8409790FE697}" dt="2021-11-18T19:03:29.577" v="2670" actId="2696"/>
        <pc:sldMkLst>
          <pc:docMk/>
          <pc:sldMk cId="0" sldId="274"/>
        </pc:sldMkLst>
        <pc:spChg chg="mod">
          <ac:chgData name="Jenna Brown" userId="b19fbb89ba510e29" providerId="LiveId" clId="{EE2C8717-B6A5-4E02-AD0D-8409790FE697}" dt="2021-11-18T17:59:26.420" v="6" actId="27636"/>
          <ac:spMkLst>
            <pc:docMk/>
            <pc:sldMk cId="0" sldId="274"/>
            <ac:spMk id="245" creationId="{00000000-0000-0000-0000-000000000000}"/>
          </ac:spMkLst>
        </pc:spChg>
      </pc:sldChg>
      <pc:sldChg chg="modSp mod">
        <pc:chgData name="Jenna Brown" userId="b19fbb89ba510e29" providerId="LiveId" clId="{EE2C8717-B6A5-4E02-AD0D-8409790FE697}" dt="2021-11-18T17:59:26.604" v="7" actId="27636"/>
        <pc:sldMkLst>
          <pc:docMk/>
          <pc:sldMk cId="0" sldId="278"/>
        </pc:sldMkLst>
        <pc:spChg chg="mod">
          <ac:chgData name="Jenna Brown" userId="b19fbb89ba510e29" providerId="LiveId" clId="{EE2C8717-B6A5-4E02-AD0D-8409790FE697}" dt="2021-11-18T17:59:26.604" v="7" actId="27636"/>
          <ac:spMkLst>
            <pc:docMk/>
            <pc:sldMk cId="0" sldId="278"/>
            <ac:spMk id="274" creationId="{00000000-0000-0000-0000-000000000000}"/>
          </ac:spMkLst>
        </pc:spChg>
      </pc:sldChg>
      <pc:sldChg chg="addSp modSp new mod modAnim">
        <pc:chgData name="Jenna Brown" userId="b19fbb89ba510e29" providerId="LiveId" clId="{EE2C8717-B6A5-4E02-AD0D-8409790FE697}" dt="2021-11-18T17:59:44.658" v="16" actId="1076"/>
        <pc:sldMkLst>
          <pc:docMk/>
          <pc:sldMk cId="1923050439" sldId="279"/>
        </pc:sldMkLst>
        <pc:picChg chg="add mod">
          <ac:chgData name="Jenna Brown" userId="b19fbb89ba510e29" providerId="LiveId" clId="{EE2C8717-B6A5-4E02-AD0D-8409790FE697}" dt="2021-11-18T17:59:44.658" v="16" actId="1076"/>
          <ac:picMkLst>
            <pc:docMk/>
            <pc:sldMk cId="1923050439" sldId="279"/>
            <ac:picMk id="3" creationId="{7624BA71-3E2F-4C9C-AAD3-ABBEC7E39A66}"/>
          </ac:picMkLst>
        </pc:picChg>
      </pc:sldChg>
      <pc:sldChg chg="new del">
        <pc:chgData name="Jenna Brown" userId="b19fbb89ba510e29" providerId="LiveId" clId="{EE2C8717-B6A5-4E02-AD0D-8409790FE697}" dt="2021-11-18T18:29:57.127" v="18" actId="47"/>
        <pc:sldMkLst>
          <pc:docMk/>
          <pc:sldMk cId="2095990446" sldId="280"/>
        </pc:sldMkLst>
      </pc:sldChg>
      <pc:sldChg chg="modSp add mod modNotesTx">
        <pc:chgData name="Jenna Brown" userId="b19fbb89ba510e29" providerId="LiveId" clId="{EE2C8717-B6A5-4E02-AD0D-8409790FE697}" dt="2021-11-18T19:05:01.598" v="2675" actId="5793"/>
        <pc:sldMkLst>
          <pc:docMk/>
          <pc:sldMk cId="4025202935" sldId="280"/>
        </pc:sldMkLst>
        <pc:spChg chg="mod">
          <ac:chgData name="Jenna Brown" userId="b19fbb89ba510e29" providerId="LiveId" clId="{EE2C8717-B6A5-4E02-AD0D-8409790FE697}" dt="2021-11-18T19:05:01.598" v="2675" actId="5793"/>
          <ac:spMkLst>
            <pc:docMk/>
            <pc:sldMk cId="4025202935" sldId="280"/>
            <ac:spMk id="212" creationId="{00000000-0000-0000-0000-000000000000}"/>
          </ac:spMkLst>
        </pc:spChg>
      </pc:sldChg>
      <pc:sldChg chg="modSp mod">
        <pc:chgData name="Jenna Brown" userId="b19fbb89ba510e29" providerId="LiveId" clId="{EE2C8717-B6A5-4E02-AD0D-8409790FE697}" dt="2021-11-18T18:45:49.189" v="797" actId="20577"/>
        <pc:sldMkLst>
          <pc:docMk/>
          <pc:sldMk cId="328387507" sldId="281"/>
        </pc:sldMkLst>
        <pc:spChg chg="mod">
          <ac:chgData name="Jenna Brown" userId="b19fbb89ba510e29" providerId="LiveId" clId="{EE2C8717-B6A5-4E02-AD0D-8409790FE697}" dt="2021-11-18T18:36:25.815" v="393" actId="20577"/>
          <ac:spMkLst>
            <pc:docMk/>
            <pc:sldMk cId="328387507" sldId="281"/>
            <ac:spMk id="245" creationId="{00000000-0000-0000-0000-000000000000}"/>
          </ac:spMkLst>
        </pc:spChg>
        <pc:spChg chg="mod">
          <ac:chgData name="Jenna Brown" userId="b19fbb89ba510e29" providerId="LiveId" clId="{EE2C8717-B6A5-4E02-AD0D-8409790FE697}" dt="2021-11-18T18:45:49.189" v="797" actId="20577"/>
          <ac:spMkLst>
            <pc:docMk/>
            <pc:sldMk cId="328387507" sldId="281"/>
            <ac:spMk id="246" creationId="{00000000-0000-0000-0000-000000000000}"/>
          </ac:spMkLst>
        </pc:spChg>
      </pc:sldChg>
      <pc:sldChg chg="modSp mod modNotesTx">
        <pc:chgData name="Jenna Brown" userId="b19fbb89ba510e29" providerId="LiveId" clId="{EE2C8717-B6A5-4E02-AD0D-8409790FE697}" dt="2021-11-18T19:10:41.733" v="2869" actId="20577"/>
        <pc:sldMkLst>
          <pc:docMk/>
          <pc:sldMk cId="822787109" sldId="282"/>
        </pc:sldMkLst>
        <pc:spChg chg="mod">
          <ac:chgData name="Jenna Brown" userId="b19fbb89ba510e29" providerId="LiveId" clId="{EE2C8717-B6A5-4E02-AD0D-8409790FE697}" dt="2021-11-18T19:10:41.733" v="2869" actId="20577"/>
          <ac:spMkLst>
            <pc:docMk/>
            <pc:sldMk cId="822787109" sldId="282"/>
            <ac:spMk id="246" creationId="{00000000-0000-0000-0000-000000000000}"/>
          </ac:spMkLst>
        </pc:spChg>
      </pc:sldChg>
      <pc:sldChg chg="modSp mod modNotesTx">
        <pc:chgData name="Jenna Brown" userId="b19fbb89ba510e29" providerId="LiveId" clId="{EE2C8717-B6A5-4E02-AD0D-8409790FE697}" dt="2021-11-18T19:10:52.377" v="2891" actId="20577"/>
        <pc:sldMkLst>
          <pc:docMk/>
          <pc:sldMk cId="2516772250" sldId="283"/>
        </pc:sldMkLst>
        <pc:spChg chg="mod">
          <ac:chgData name="Jenna Brown" userId="b19fbb89ba510e29" providerId="LiveId" clId="{EE2C8717-B6A5-4E02-AD0D-8409790FE697}" dt="2021-11-18T19:10:52.377" v="2891" actId="20577"/>
          <ac:spMkLst>
            <pc:docMk/>
            <pc:sldMk cId="2516772250" sldId="283"/>
            <ac:spMk id="246" creationId="{00000000-0000-0000-0000-000000000000}"/>
          </ac:spMkLst>
        </pc:spChg>
      </pc:sldChg>
    </pc:docChg>
  </pc:docChgLst>
  <pc:docChgLst>
    <pc:chgData name="Jenna Brown" userId="b19fbb89ba510e29" providerId="LiveId" clId="{E31C1910-6F39-41F4-8D50-345C87F7E9C3}"/>
    <pc:docChg chg="modSld">
      <pc:chgData name="Jenna Brown" userId="b19fbb89ba510e29" providerId="LiveId" clId="{E31C1910-6F39-41F4-8D50-345C87F7E9C3}" dt="2021-11-19T14:28:36.301" v="0" actId="20577"/>
      <pc:docMkLst>
        <pc:docMk/>
      </pc:docMkLst>
      <pc:sldChg chg="modNotesTx">
        <pc:chgData name="Jenna Brown" userId="b19fbb89ba510e29" providerId="LiveId" clId="{E31C1910-6F39-41F4-8D50-345C87F7E9C3}" dt="2021-11-19T14:28:36.301" v="0" actId="20577"/>
        <pc:sldMkLst>
          <pc:docMk/>
          <pc:sldMk cId="4025202935"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Good singing needs to have all of these aspects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More info to sketch out the project</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 More info to sketch out the project: Example of kinds of songs and activities – Standing Tall, Don’t Clap This One Back, </a:t>
            </a:r>
            <a:r>
              <a:rPr lang="en-GB" dirty="0" err="1"/>
              <a:t>Tinglayo</a:t>
            </a:r>
            <a:r>
              <a:rPr lang="en-GB" dirty="0"/>
              <a:t> (all are link to core music competencies/elements of music to improve musical literacy)</a:t>
            </a:r>
            <a:endParaRPr dirty="0"/>
          </a:p>
        </p:txBody>
      </p:sp>
    </p:spTree>
    <p:extLst>
      <p:ext uri="{BB962C8B-B14F-4D97-AF65-F5344CB8AC3E}">
        <p14:creationId xmlns:p14="http://schemas.microsoft.com/office/powerpoint/2010/main" val="1811051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What can we learn from this for future projects?</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6195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What can we learn from this for future projects?</a:t>
            </a:r>
            <a:endParaRPr dirty="0"/>
          </a:p>
          <a:p>
            <a:pPr marL="0" lvl="0" indent="0" algn="l" rtl="0">
              <a:lnSpc>
                <a:spcPct val="100000"/>
              </a:lnSpc>
              <a:spcBef>
                <a:spcPts val="0"/>
              </a:spcBef>
              <a:spcAft>
                <a:spcPts val="0"/>
              </a:spcAft>
              <a:buSzPts val="1100"/>
              <a:buNone/>
            </a:pPr>
            <a:r>
              <a:rPr lang="en-GB" dirty="0"/>
              <a:t>Clearly thought about this aspect by the project. E.g., progression routes, methods etc</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1. Plan your progression routes for learners before you design the content</a:t>
            </a:r>
          </a:p>
          <a:p>
            <a:pPr marL="0" lvl="0" indent="0" algn="l" rtl="0">
              <a:lnSpc>
                <a:spcPct val="100000"/>
              </a:lnSpc>
              <a:spcBef>
                <a:spcPts val="0"/>
              </a:spcBef>
              <a:spcAft>
                <a:spcPts val="0"/>
              </a:spcAft>
              <a:buSzPts val="1100"/>
              <a:buNone/>
            </a:pPr>
            <a:r>
              <a:rPr lang="en-GB" dirty="0"/>
              <a:t>2. Consider the whole range of musical skills, pedagogical approaches – don’t limit students through lack of breadth and depth – they can and do surprise you with their abilities if you give them a chance to</a:t>
            </a:r>
          </a:p>
          <a:p>
            <a:pPr marL="0" lvl="0" indent="0" algn="l" rtl="0">
              <a:lnSpc>
                <a:spcPct val="100000"/>
              </a:lnSpc>
              <a:spcBef>
                <a:spcPts val="0"/>
              </a:spcBef>
              <a:spcAft>
                <a:spcPts val="0"/>
              </a:spcAft>
              <a:buSzPts val="1100"/>
              <a:buNone/>
            </a:pPr>
            <a:r>
              <a:rPr lang="en-GB" dirty="0"/>
              <a:t>3. An excellent teacher may not have the skills and confidence related to music specific pedagogy</a:t>
            </a:r>
          </a:p>
          <a:p>
            <a:pPr marL="0" lvl="0" indent="0" algn="l" rtl="0">
              <a:lnSpc>
                <a:spcPct val="100000"/>
              </a:lnSpc>
              <a:spcBef>
                <a:spcPts val="0"/>
              </a:spcBef>
              <a:spcAft>
                <a:spcPts val="0"/>
              </a:spcAft>
              <a:buSzPts val="1100"/>
              <a:buNone/>
            </a:pPr>
            <a:r>
              <a:rPr lang="en-GB" dirty="0"/>
              <a:t>4. Otherwise it is reliant on the skill of the VMT for bringing the teacher into the tandem teaching and nurturing their skills in music education. Not every teacher has this experience or confidence to do this. They need structure and support.</a:t>
            </a:r>
            <a:endParaRPr dirty="0"/>
          </a:p>
        </p:txBody>
      </p:sp>
    </p:spTree>
    <p:extLst>
      <p:ext uri="{BB962C8B-B14F-4D97-AF65-F5344CB8AC3E}">
        <p14:creationId xmlns:p14="http://schemas.microsoft.com/office/powerpoint/2010/main" val="4131090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c5f0fd85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fc5f0fd85d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What can we learn from this for future projects?</a:t>
            </a:r>
            <a:endParaRPr dirty="0">
              <a:solidFill>
                <a:schemeClr val="dk1"/>
              </a:solidFill>
            </a:endParaRPr>
          </a:p>
          <a:p>
            <a:pPr marL="0" lvl="0" indent="0" algn="l" rtl="0">
              <a:lnSpc>
                <a:spcPct val="100000"/>
              </a:lnSpc>
              <a:spcBef>
                <a:spcPts val="0"/>
              </a:spcBef>
              <a:spcAft>
                <a:spcPts val="0"/>
              </a:spcAft>
              <a:buSzPts val="1100"/>
              <a:buNone/>
            </a:pPr>
            <a:r>
              <a:rPr lang="en-GB" dirty="0"/>
              <a:t>Creating awareness of how songs develop voice technique - not an optional extra</a:t>
            </a:r>
            <a:endParaRPr dirty="0"/>
          </a:p>
          <a:p>
            <a:pPr marL="0" lvl="0" indent="0" algn="l" rtl="0">
              <a:lnSpc>
                <a:spcPct val="100000"/>
              </a:lnSpc>
              <a:spcBef>
                <a:spcPts val="0"/>
              </a:spcBef>
              <a:spcAft>
                <a:spcPts val="0"/>
              </a:spcAft>
              <a:buSzPts val="1100"/>
              <a:buNone/>
            </a:pPr>
            <a:r>
              <a:rPr lang="en-GB" dirty="0"/>
              <a:t>All 3 levels build together good singing education</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1 &amp; 2Creating awareness of how songs develop voice technique - not an optional extra. For healthy voice production and sustainable, lifelong enjoyment of singing the teachers need to be skilled in knowing what a healthy voice looks and sounds like, and also what to do when one does not sound healthy.</a:t>
            </a:r>
          </a:p>
          <a:p>
            <a:pPr marL="0" lvl="0" indent="0" algn="l" rtl="0">
              <a:lnSpc>
                <a:spcPct val="100000"/>
              </a:lnSpc>
              <a:spcBef>
                <a:spcPts val="0"/>
              </a:spcBef>
              <a:spcAft>
                <a:spcPts val="0"/>
              </a:spcAft>
              <a:buSzPts val="1100"/>
              <a:buNone/>
            </a:pPr>
            <a:r>
              <a:rPr lang="en-GB" dirty="0"/>
              <a:t>3. If teachers have a level of vocal training they can accurately model (a key teaching strategy in the call and response/echo </a:t>
            </a:r>
            <a:r>
              <a:rPr lang="en-GB" dirty="0" err="1"/>
              <a:t>sructure</a:t>
            </a:r>
            <a:r>
              <a:rPr lang="en-GB" dirty="0"/>
              <a:t> of many songs in these programmes), and as we have seen in Tier 1 teacher confidence and enjoyment leads to better motivation and overall outcomes for students.</a:t>
            </a:r>
          </a:p>
          <a:p>
            <a:pPr marL="0" lvl="0" indent="0" algn="l" rtl="0">
              <a:lnSpc>
                <a:spcPct val="100000"/>
              </a:lnSpc>
              <a:spcBef>
                <a:spcPts val="0"/>
              </a:spcBef>
              <a:spcAft>
                <a:spcPts val="0"/>
              </a:spcAft>
              <a:buSzPts val="1100"/>
              <a:buNone/>
            </a:pPr>
            <a:r>
              <a:rPr lang="en-GB" dirty="0"/>
              <a:t>4. Teachers need these skills for the programme to have meaningful impact across multiple cohorts and years</a:t>
            </a:r>
          </a:p>
        </p:txBody>
      </p:sp>
    </p:spTree>
    <p:extLst>
      <p:ext uri="{BB962C8B-B14F-4D97-AF65-F5344CB8AC3E}">
        <p14:creationId xmlns:p14="http://schemas.microsoft.com/office/powerpoint/2010/main" val="3584500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02769698eb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02769698eb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fc5f0fd85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fc5f0fd85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200150" y="1790058"/>
            <a:ext cx="6743700" cy="123444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2850"/>
              <a:buFont typeface="Gill Sans"/>
              <a:buNone/>
              <a:defRPr sz="285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2021396" y="3264408"/>
            <a:ext cx="5101209" cy="92992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50"/>
              </a:spcBef>
              <a:spcAft>
                <a:spcPts val="0"/>
              </a:spcAft>
              <a:buSzPts val="1500"/>
              <a:buNone/>
              <a:defRPr sz="1500">
                <a:solidFill>
                  <a:srgbClr val="FEFEFE"/>
                </a:solidFill>
              </a:defRPr>
            </a:lvl1pPr>
            <a:lvl2pPr lvl="1" algn="ctr">
              <a:lnSpc>
                <a:spcPct val="100000"/>
              </a:lnSpc>
              <a:spcBef>
                <a:spcPts val="750"/>
              </a:spcBef>
              <a:spcAft>
                <a:spcPts val="0"/>
              </a:spcAft>
              <a:buSzPts val="1500"/>
              <a:buNone/>
              <a:defRPr sz="1500"/>
            </a:lvl2pPr>
            <a:lvl3pPr lvl="2" algn="ctr">
              <a:lnSpc>
                <a:spcPct val="100000"/>
              </a:lnSpc>
              <a:spcBef>
                <a:spcPts val="750"/>
              </a:spcBef>
              <a:spcAft>
                <a:spcPts val="0"/>
              </a:spcAft>
              <a:buSzPts val="1350"/>
              <a:buNone/>
              <a:defRPr sz="1350"/>
            </a:lvl3pPr>
            <a:lvl4pPr lvl="3" algn="ctr">
              <a:lnSpc>
                <a:spcPct val="100000"/>
              </a:lnSpc>
              <a:spcBef>
                <a:spcPts val="750"/>
              </a:spcBef>
              <a:spcAft>
                <a:spcPts val="0"/>
              </a:spcAft>
              <a:buSzPts val="1200"/>
              <a:buNone/>
              <a:defRPr sz="1200"/>
            </a:lvl4pPr>
            <a:lvl5pPr lvl="4" algn="ctr">
              <a:lnSpc>
                <a:spcPct val="100000"/>
              </a:lnSpc>
              <a:spcBef>
                <a:spcPts val="750"/>
              </a:spcBef>
              <a:spcAft>
                <a:spcPts val="0"/>
              </a:spcAft>
              <a:buSzPts val="1200"/>
              <a:buNone/>
              <a:defRPr sz="1200"/>
            </a:lvl5pPr>
            <a:lvl6pPr lvl="5" algn="ctr">
              <a:lnSpc>
                <a:spcPct val="100000"/>
              </a:lnSpc>
              <a:spcBef>
                <a:spcPts val="750"/>
              </a:spcBef>
              <a:spcAft>
                <a:spcPts val="0"/>
              </a:spcAft>
              <a:buSzPts val="1200"/>
              <a:buNone/>
              <a:defRPr sz="1200"/>
            </a:lvl6pPr>
            <a:lvl7pPr lvl="6" algn="ctr">
              <a:lnSpc>
                <a:spcPct val="100000"/>
              </a:lnSpc>
              <a:spcBef>
                <a:spcPts val="750"/>
              </a:spcBef>
              <a:spcAft>
                <a:spcPts val="0"/>
              </a:spcAft>
              <a:buSzPts val="1200"/>
              <a:buNone/>
              <a:defRPr sz="1200"/>
            </a:lvl7pPr>
            <a:lvl8pPr lvl="7" algn="ctr">
              <a:lnSpc>
                <a:spcPct val="100000"/>
              </a:lnSpc>
              <a:spcBef>
                <a:spcPts val="750"/>
              </a:spcBef>
              <a:spcAft>
                <a:spcPts val="0"/>
              </a:spcAft>
              <a:buSzPts val="1200"/>
              <a:buNone/>
              <a:defRPr sz="1200"/>
            </a:lvl8pPr>
            <a:lvl9pPr lvl="8" algn="ctr">
              <a:lnSpc>
                <a:spcPct val="100000"/>
              </a:lnSpc>
              <a:spcBef>
                <a:spcPts val="750"/>
              </a:spcBef>
              <a:spcAft>
                <a:spcPts val="0"/>
              </a:spcAft>
              <a:buSzPts val="1200"/>
              <a:buNone/>
              <a:defRPr sz="1200"/>
            </a:lvl9pPr>
          </a:lstStyle>
          <a:p>
            <a:endParaRPr/>
          </a:p>
        </p:txBody>
      </p:sp>
      <p:sp>
        <p:nvSpPr>
          <p:cNvPr id="14" name="Google Shape;14;p25"/>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5"/>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800"/>
              <a:buFont typeface="Gill Sans"/>
              <a:buNone/>
              <a:defRPr/>
            </a:lvl1pPr>
            <a:lvl2pPr marL="0" lvl="1" indent="0" algn="r">
              <a:spcBef>
                <a:spcPts val="0"/>
              </a:spcBef>
              <a:spcAft>
                <a:spcPts val="0"/>
              </a:spcAft>
              <a:buClr>
                <a:srgbClr val="FFFFFF"/>
              </a:buClr>
              <a:buSzPts val="800"/>
              <a:buFont typeface="Gill Sans"/>
              <a:buNone/>
              <a:defRPr/>
            </a:lvl2pPr>
            <a:lvl3pPr marL="0" lvl="2" indent="0" algn="r">
              <a:spcBef>
                <a:spcPts val="0"/>
              </a:spcBef>
              <a:spcAft>
                <a:spcPts val="0"/>
              </a:spcAft>
              <a:buClr>
                <a:srgbClr val="FFFFFF"/>
              </a:buClr>
              <a:buSzPts val="800"/>
              <a:buFont typeface="Gill Sans"/>
              <a:buNone/>
              <a:defRPr/>
            </a:lvl3pPr>
            <a:lvl4pPr marL="0" lvl="3" indent="0" algn="r">
              <a:spcBef>
                <a:spcPts val="0"/>
              </a:spcBef>
              <a:spcAft>
                <a:spcPts val="0"/>
              </a:spcAft>
              <a:buClr>
                <a:srgbClr val="FFFFFF"/>
              </a:buClr>
              <a:buSzPts val="800"/>
              <a:buFont typeface="Gill Sans"/>
              <a:buNone/>
              <a:defRPr/>
            </a:lvl4pPr>
            <a:lvl5pPr marL="0" lvl="4" indent="0" algn="r">
              <a:spcBef>
                <a:spcPts val="0"/>
              </a:spcBef>
              <a:spcAft>
                <a:spcPts val="0"/>
              </a:spcAft>
              <a:buClr>
                <a:srgbClr val="FFFFFF"/>
              </a:buClr>
              <a:buSzPts val="800"/>
              <a:buFont typeface="Gill Sans"/>
              <a:buNone/>
              <a:defRPr/>
            </a:lvl5pPr>
            <a:lvl6pPr marL="0" lvl="5" indent="0" algn="r">
              <a:spcBef>
                <a:spcPts val="0"/>
              </a:spcBef>
              <a:spcAft>
                <a:spcPts val="0"/>
              </a:spcAft>
              <a:buClr>
                <a:srgbClr val="FFFFFF"/>
              </a:buClr>
              <a:buSzPts val="800"/>
              <a:buFont typeface="Gill Sans"/>
              <a:buNone/>
              <a:defRPr/>
            </a:lvl6pPr>
            <a:lvl7pPr marL="0" lvl="6" indent="0" algn="r">
              <a:spcBef>
                <a:spcPts val="0"/>
              </a:spcBef>
              <a:spcAft>
                <a:spcPts val="0"/>
              </a:spcAft>
              <a:buClr>
                <a:srgbClr val="FFFFFF"/>
              </a:buClr>
              <a:buSzPts val="800"/>
              <a:buFont typeface="Gill Sans"/>
              <a:buNone/>
              <a:defRPr/>
            </a:lvl7pPr>
            <a:lvl8pPr marL="0" lvl="7" indent="0" algn="r">
              <a:spcBef>
                <a:spcPts val="0"/>
              </a:spcBef>
              <a:spcAft>
                <a:spcPts val="0"/>
              </a:spcAft>
              <a:buClr>
                <a:srgbClr val="FFFFFF"/>
              </a:buClr>
              <a:buSzPts val="800"/>
              <a:buFont typeface="Gill Sans"/>
              <a:buNone/>
              <a:defRPr/>
            </a:lvl8pPr>
            <a:lvl9pPr marL="0" lvl="8" indent="0" algn="r">
              <a:spcBef>
                <a:spcPts val="0"/>
              </a:spcBef>
              <a:spcAft>
                <a:spcPts val="0"/>
              </a:spcAft>
              <a:buClr>
                <a:srgbClr val="FFFFFF"/>
              </a:buClr>
              <a:buSzPts val="800"/>
              <a:buFont typeface="Gill Sans"/>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3"/>
          <p:cNvSpPr/>
          <p:nvPr/>
        </p:nvSpPr>
        <p:spPr>
          <a:xfrm>
            <a:off x="0" y="0"/>
            <a:ext cx="45720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3"/>
          <p:cNvSpPr txBox="1">
            <a:spLocks noGrp="1"/>
          </p:cNvSpPr>
          <p:nvPr>
            <p:ph type="title"/>
          </p:nvPr>
        </p:nvSpPr>
        <p:spPr>
          <a:xfrm>
            <a:off x="603504" y="1682871"/>
            <a:ext cx="3364992" cy="856123"/>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1650"/>
              <a:buFont typeface="Gill Sans"/>
              <a:buNone/>
              <a:defRPr sz="165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3"/>
          <p:cNvSpPr txBox="1">
            <a:spLocks noGrp="1"/>
          </p:cNvSpPr>
          <p:nvPr>
            <p:ph type="body" idx="1"/>
          </p:nvPr>
        </p:nvSpPr>
        <p:spPr>
          <a:xfrm>
            <a:off x="5052060" y="603504"/>
            <a:ext cx="3611880" cy="3936492"/>
          </a:xfrm>
          <a:prstGeom prst="rect">
            <a:avLst/>
          </a:prstGeom>
          <a:noFill/>
          <a:ln>
            <a:noFill/>
          </a:ln>
        </p:spPr>
        <p:txBody>
          <a:bodyPr spcFirstLastPara="1" wrap="square" lIns="91425" tIns="45700" rIns="91425" bIns="45700" anchor="t" anchorCtr="0">
            <a:normAutofit/>
          </a:bodyPr>
          <a:lstStyle>
            <a:lvl1pPr marL="457200" lvl="0" indent="-319087" algn="l">
              <a:lnSpc>
                <a:spcPct val="100000"/>
              </a:lnSpc>
              <a:spcBef>
                <a:spcPts val="750"/>
              </a:spcBef>
              <a:spcAft>
                <a:spcPts val="0"/>
              </a:spcAft>
              <a:buSzPts val="1425"/>
              <a:buChar char="•"/>
              <a:defRPr sz="1425">
                <a:solidFill>
                  <a:schemeClr val="dk1"/>
                </a:solidFill>
              </a:defRPr>
            </a:lvl1pPr>
            <a:lvl2pPr marL="914400" lvl="1" indent="-304800" algn="l">
              <a:lnSpc>
                <a:spcPct val="100000"/>
              </a:lnSpc>
              <a:spcBef>
                <a:spcPts val="750"/>
              </a:spcBef>
              <a:spcAft>
                <a:spcPts val="0"/>
              </a:spcAft>
              <a:buSzPts val="1200"/>
              <a:buChar char="•"/>
              <a:defRPr sz="1200">
                <a:solidFill>
                  <a:schemeClr val="dk1"/>
                </a:solidFill>
              </a:defRPr>
            </a:lvl2pPr>
            <a:lvl3pPr marL="1371600" lvl="2" indent="-304800" algn="l">
              <a:lnSpc>
                <a:spcPct val="100000"/>
              </a:lnSpc>
              <a:spcBef>
                <a:spcPts val="750"/>
              </a:spcBef>
              <a:spcAft>
                <a:spcPts val="0"/>
              </a:spcAft>
              <a:buSzPts val="1200"/>
              <a:buChar char="•"/>
              <a:defRPr sz="1200">
                <a:solidFill>
                  <a:schemeClr val="dk1"/>
                </a:solidFill>
              </a:defRPr>
            </a:lvl3pPr>
            <a:lvl4pPr marL="1828800" lvl="3" indent="-304800" algn="l">
              <a:lnSpc>
                <a:spcPct val="100000"/>
              </a:lnSpc>
              <a:spcBef>
                <a:spcPts val="750"/>
              </a:spcBef>
              <a:spcAft>
                <a:spcPts val="0"/>
              </a:spcAft>
              <a:buSzPts val="1200"/>
              <a:buChar char="•"/>
              <a:defRPr sz="1200">
                <a:solidFill>
                  <a:schemeClr val="dk1"/>
                </a:solidFill>
              </a:defRPr>
            </a:lvl4pPr>
            <a:lvl5pPr marL="2286000" lvl="4" indent="-304800" algn="l">
              <a:lnSpc>
                <a:spcPct val="100000"/>
              </a:lnSpc>
              <a:spcBef>
                <a:spcPts val="750"/>
              </a:spcBef>
              <a:spcAft>
                <a:spcPts val="0"/>
              </a:spcAft>
              <a:buSzPts val="1200"/>
              <a:buChar char="•"/>
              <a:defRPr sz="1200">
                <a:solidFill>
                  <a:schemeClr val="dk1"/>
                </a:solidFill>
              </a:defRPr>
            </a:lvl5pPr>
            <a:lvl6pPr marL="2743200" lvl="5" indent="-304800" algn="l">
              <a:lnSpc>
                <a:spcPct val="100000"/>
              </a:lnSpc>
              <a:spcBef>
                <a:spcPts val="750"/>
              </a:spcBef>
              <a:spcAft>
                <a:spcPts val="0"/>
              </a:spcAft>
              <a:buSzPts val="1200"/>
              <a:buChar char="•"/>
              <a:defRPr sz="1200"/>
            </a:lvl6pPr>
            <a:lvl7pPr marL="3200400" lvl="6" indent="-304800" algn="l">
              <a:lnSpc>
                <a:spcPct val="100000"/>
              </a:lnSpc>
              <a:spcBef>
                <a:spcPts val="750"/>
              </a:spcBef>
              <a:spcAft>
                <a:spcPts val="0"/>
              </a:spcAft>
              <a:buSzPts val="1200"/>
              <a:buChar char="•"/>
              <a:defRPr sz="1200"/>
            </a:lvl7pPr>
            <a:lvl8pPr marL="3657600" lvl="7" indent="-304800" algn="l">
              <a:lnSpc>
                <a:spcPct val="100000"/>
              </a:lnSpc>
              <a:spcBef>
                <a:spcPts val="750"/>
              </a:spcBef>
              <a:spcAft>
                <a:spcPts val="0"/>
              </a:spcAft>
              <a:buSzPts val="1200"/>
              <a:buChar char="•"/>
              <a:defRPr sz="1200"/>
            </a:lvl8pPr>
            <a:lvl9pPr marL="4114800" lvl="8" indent="-304800" algn="l">
              <a:lnSpc>
                <a:spcPct val="100000"/>
              </a:lnSpc>
              <a:spcBef>
                <a:spcPts val="750"/>
              </a:spcBef>
              <a:spcAft>
                <a:spcPts val="0"/>
              </a:spcAft>
              <a:buSzPts val="1200"/>
              <a:buChar char="•"/>
              <a:defRPr sz="1200"/>
            </a:lvl9pPr>
          </a:lstStyle>
          <a:p>
            <a:endParaRPr/>
          </a:p>
        </p:txBody>
      </p:sp>
      <p:sp>
        <p:nvSpPr>
          <p:cNvPr id="74" name="Google Shape;74;p33"/>
          <p:cNvSpPr txBox="1">
            <a:spLocks noGrp="1"/>
          </p:cNvSpPr>
          <p:nvPr>
            <p:ph type="body" idx="2"/>
          </p:nvPr>
        </p:nvSpPr>
        <p:spPr>
          <a:xfrm>
            <a:off x="836676" y="2662439"/>
            <a:ext cx="2846070" cy="164552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750"/>
              </a:spcBef>
              <a:spcAft>
                <a:spcPts val="0"/>
              </a:spcAft>
              <a:buSzPts val="1125"/>
              <a:buNone/>
              <a:defRPr sz="1125">
                <a:solidFill>
                  <a:srgbClr val="FFFFFF"/>
                </a:solidFill>
              </a:defRPr>
            </a:lvl1pPr>
            <a:lvl2pPr marL="914400" lvl="1" indent="-228600" algn="l">
              <a:lnSpc>
                <a:spcPct val="100000"/>
              </a:lnSpc>
              <a:spcBef>
                <a:spcPts val="750"/>
              </a:spcBef>
              <a:spcAft>
                <a:spcPts val="0"/>
              </a:spcAft>
              <a:buSzPts val="1050"/>
              <a:buNone/>
              <a:defRPr sz="1050"/>
            </a:lvl2pPr>
            <a:lvl3pPr marL="1371600" lvl="2" indent="-228600" algn="l">
              <a:lnSpc>
                <a:spcPct val="100000"/>
              </a:lnSpc>
              <a:spcBef>
                <a:spcPts val="750"/>
              </a:spcBef>
              <a:spcAft>
                <a:spcPts val="0"/>
              </a:spcAft>
              <a:buSzPts val="900"/>
              <a:buNone/>
              <a:defRPr sz="900"/>
            </a:lvl3pPr>
            <a:lvl4pPr marL="1828800" lvl="3" indent="-228600" algn="l">
              <a:lnSpc>
                <a:spcPct val="100000"/>
              </a:lnSpc>
              <a:spcBef>
                <a:spcPts val="750"/>
              </a:spcBef>
              <a:spcAft>
                <a:spcPts val="0"/>
              </a:spcAft>
              <a:buSzPts val="750"/>
              <a:buNone/>
              <a:defRPr sz="750"/>
            </a:lvl4pPr>
            <a:lvl5pPr marL="2286000" lvl="4" indent="-228600" algn="l">
              <a:lnSpc>
                <a:spcPct val="100000"/>
              </a:lnSpc>
              <a:spcBef>
                <a:spcPts val="750"/>
              </a:spcBef>
              <a:spcAft>
                <a:spcPts val="0"/>
              </a:spcAft>
              <a:buSzPts val="750"/>
              <a:buNone/>
              <a:defRPr sz="750"/>
            </a:lvl5pPr>
            <a:lvl6pPr marL="2743200" lvl="5" indent="-228600" algn="l">
              <a:lnSpc>
                <a:spcPct val="100000"/>
              </a:lnSpc>
              <a:spcBef>
                <a:spcPts val="750"/>
              </a:spcBef>
              <a:spcAft>
                <a:spcPts val="0"/>
              </a:spcAft>
              <a:buSzPts val="750"/>
              <a:buNone/>
              <a:defRPr sz="750"/>
            </a:lvl6pPr>
            <a:lvl7pPr marL="3200400" lvl="6" indent="-228600" algn="l">
              <a:lnSpc>
                <a:spcPct val="100000"/>
              </a:lnSpc>
              <a:spcBef>
                <a:spcPts val="750"/>
              </a:spcBef>
              <a:spcAft>
                <a:spcPts val="0"/>
              </a:spcAft>
              <a:buSzPts val="750"/>
              <a:buNone/>
              <a:defRPr sz="750"/>
            </a:lvl7pPr>
            <a:lvl8pPr marL="3657600" lvl="7" indent="-228600" algn="l">
              <a:lnSpc>
                <a:spcPct val="100000"/>
              </a:lnSpc>
              <a:spcBef>
                <a:spcPts val="750"/>
              </a:spcBef>
              <a:spcAft>
                <a:spcPts val="0"/>
              </a:spcAft>
              <a:buSzPts val="750"/>
              <a:buNone/>
              <a:defRPr sz="750"/>
            </a:lvl8pPr>
            <a:lvl9pPr marL="4114800" lvl="8" indent="-228600" algn="l">
              <a:lnSpc>
                <a:spcPct val="100000"/>
              </a:lnSpc>
              <a:spcBef>
                <a:spcPts val="750"/>
              </a:spcBef>
              <a:spcAft>
                <a:spcPts val="0"/>
              </a:spcAft>
              <a:buSzPts val="750"/>
              <a:buNone/>
              <a:defRPr sz="750"/>
            </a:lvl9pPr>
          </a:lstStyle>
          <a:p>
            <a:endParaRPr/>
          </a:p>
        </p:txBody>
      </p:sp>
      <p:sp>
        <p:nvSpPr>
          <p:cNvPr id="75" name="Google Shape;75;p33"/>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603504" y="4677156"/>
            <a:ext cx="3843598" cy="24003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800"/>
              <a:buFont typeface="Gill Sans"/>
              <a:buNone/>
              <a:defRPr/>
            </a:lvl1pPr>
            <a:lvl2pPr marL="0" lvl="1" indent="0" algn="r">
              <a:spcBef>
                <a:spcPts val="0"/>
              </a:spcBef>
              <a:spcAft>
                <a:spcPts val="0"/>
              </a:spcAft>
              <a:buClr>
                <a:srgbClr val="FFFFFF"/>
              </a:buClr>
              <a:buSzPts val="800"/>
              <a:buFont typeface="Gill Sans"/>
              <a:buNone/>
              <a:defRPr/>
            </a:lvl2pPr>
            <a:lvl3pPr marL="0" lvl="2" indent="0" algn="r">
              <a:spcBef>
                <a:spcPts val="0"/>
              </a:spcBef>
              <a:spcAft>
                <a:spcPts val="0"/>
              </a:spcAft>
              <a:buClr>
                <a:srgbClr val="FFFFFF"/>
              </a:buClr>
              <a:buSzPts val="800"/>
              <a:buFont typeface="Gill Sans"/>
              <a:buNone/>
              <a:defRPr/>
            </a:lvl3pPr>
            <a:lvl4pPr marL="0" lvl="3" indent="0" algn="r">
              <a:spcBef>
                <a:spcPts val="0"/>
              </a:spcBef>
              <a:spcAft>
                <a:spcPts val="0"/>
              </a:spcAft>
              <a:buClr>
                <a:srgbClr val="FFFFFF"/>
              </a:buClr>
              <a:buSzPts val="800"/>
              <a:buFont typeface="Gill Sans"/>
              <a:buNone/>
              <a:defRPr/>
            </a:lvl4pPr>
            <a:lvl5pPr marL="0" lvl="4" indent="0" algn="r">
              <a:spcBef>
                <a:spcPts val="0"/>
              </a:spcBef>
              <a:spcAft>
                <a:spcPts val="0"/>
              </a:spcAft>
              <a:buClr>
                <a:srgbClr val="FFFFFF"/>
              </a:buClr>
              <a:buSzPts val="800"/>
              <a:buFont typeface="Gill Sans"/>
              <a:buNone/>
              <a:defRPr/>
            </a:lvl5pPr>
            <a:lvl6pPr marL="0" lvl="5" indent="0" algn="r">
              <a:spcBef>
                <a:spcPts val="0"/>
              </a:spcBef>
              <a:spcAft>
                <a:spcPts val="0"/>
              </a:spcAft>
              <a:buClr>
                <a:srgbClr val="FFFFFF"/>
              </a:buClr>
              <a:buSzPts val="800"/>
              <a:buFont typeface="Gill Sans"/>
              <a:buNone/>
              <a:defRPr/>
            </a:lvl6pPr>
            <a:lvl7pPr marL="0" lvl="6" indent="0" algn="r">
              <a:spcBef>
                <a:spcPts val="0"/>
              </a:spcBef>
              <a:spcAft>
                <a:spcPts val="0"/>
              </a:spcAft>
              <a:buClr>
                <a:srgbClr val="FFFFFF"/>
              </a:buClr>
              <a:buSzPts val="800"/>
              <a:buFont typeface="Gill Sans"/>
              <a:buNone/>
              <a:defRPr/>
            </a:lvl7pPr>
            <a:lvl8pPr marL="0" lvl="7" indent="0" algn="r">
              <a:spcBef>
                <a:spcPts val="0"/>
              </a:spcBef>
              <a:spcAft>
                <a:spcPts val="0"/>
              </a:spcAft>
              <a:buClr>
                <a:srgbClr val="FFFFFF"/>
              </a:buClr>
              <a:buSzPts val="800"/>
              <a:buFont typeface="Gill Sans"/>
              <a:buNone/>
              <a:defRPr/>
            </a:lvl8pPr>
            <a:lvl9pPr marL="0" lvl="8" indent="0" algn="r">
              <a:spcBef>
                <a:spcPts val="0"/>
              </a:spcBef>
              <a:spcAft>
                <a:spcPts val="0"/>
              </a:spcAft>
              <a:buClr>
                <a:srgbClr val="FFFFFF"/>
              </a:buClr>
              <a:buSzPts val="800"/>
              <a:buFont typeface="Gill Sans"/>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34"/>
          <p:cNvSpPr/>
          <p:nvPr/>
        </p:nvSpPr>
        <p:spPr>
          <a:xfrm>
            <a:off x="1" y="0"/>
            <a:ext cx="4571999"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4"/>
          <p:cNvSpPr txBox="1">
            <a:spLocks noGrp="1"/>
          </p:cNvSpPr>
          <p:nvPr>
            <p:ph type="title"/>
          </p:nvPr>
        </p:nvSpPr>
        <p:spPr>
          <a:xfrm>
            <a:off x="606392" y="1682871"/>
            <a:ext cx="3371249" cy="85098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1650"/>
              <a:buFont typeface="Gill Sans"/>
              <a:buNone/>
              <a:defRPr sz="165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4"/>
          <p:cNvSpPr>
            <a:spLocks noGrp="1"/>
          </p:cNvSpPr>
          <p:nvPr>
            <p:ph type="pic" idx="2"/>
          </p:nvPr>
        </p:nvSpPr>
        <p:spPr>
          <a:xfrm>
            <a:off x="4572000" y="0"/>
            <a:ext cx="4576573" cy="5143500"/>
          </a:xfrm>
          <a:prstGeom prst="rect">
            <a:avLst/>
          </a:prstGeom>
          <a:solidFill>
            <a:srgbClr val="BFBFBF"/>
          </a:solidFill>
          <a:ln>
            <a:noFill/>
          </a:ln>
        </p:spPr>
      </p:sp>
      <p:sp>
        <p:nvSpPr>
          <p:cNvPr id="82" name="Google Shape;82;p34"/>
          <p:cNvSpPr txBox="1">
            <a:spLocks noGrp="1"/>
          </p:cNvSpPr>
          <p:nvPr>
            <p:ph type="body" idx="1"/>
          </p:nvPr>
        </p:nvSpPr>
        <p:spPr>
          <a:xfrm>
            <a:off x="836676" y="2662439"/>
            <a:ext cx="2846070" cy="1645528"/>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750"/>
              </a:spcBef>
              <a:spcAft>
                <a:spcPts val="0"/>
              </a:spcAft>
              <a:buSzPts val="1125"/>
              <a:buNone/>
              <a:defRPr sz="1125">
                <a:solidFill>
                  <a:srgbClr val="FFFFFF"/>
                </a:solidFill>
              </a:defRPr>
            </a:lvl1pPr>
            <a:lvl2pPr marL="914400" lvl="1" indent="-228600" algn="l">
              <a:lnSpc>
                <a:spcPct val="100000"/>
              </a:lnSpc>
              <a:spcBef>
                <a:spcPts val="750"/>
              </a:spcBef>
              <a:spcAft>
                <a:spcPts val="0"/>
              </a:spcAft>
              <a:buSzPts val="1050"/>
              <a:buNone/>
              <a:defRPr sz="1050"/>
            </a:lvl2pPr>
            <a:lvl3pPr marL="1371600" lvl="2" indent="-228600" algn="l">
              <a:lnSpc>
                <a:spcPct val="100000"/>
              </a:lnSpc>
              <a:spcBef>
                <a:spcPts val="750"/>
              </a:spcBef>
              <a:spcAft>
                <a:spcPts val="0"/>
              </a:spcAft>
              <a:buSzPts val="900"/>
              <a:buNone/>
              <a:defRPr sz="900"/>
            </a:lvl3pPr>
            <a:lvl4pPr marL="1828800" lvl="3" indent="-228600" algn="l">
              <a:lnSpc>
                <a:spcPct val="100000"/>
              </a:lnSpc>
              <a:spcBef>
                <a:spcPts val="750"/>
              </a:spcBef>
              <a:spcAft>
                <a:spcPts val="0"/>
              </a:spcAft>
              <a:buSzPts val="750"/>
              <a:buNone/>
              <a:defRPr sz="750"/>
            </a:lvl4pPr>
            <a:lvl5pPr marL="2286000" lvl="4" indent="-228600" algn="l">
              <a:lnSpc>
                <a:spcPct val="100000"/>
              </a:lnSpc>
              <a:spcBef>
                <a:spcPts val="750"/>
              </a:spcBef>
              <a:spcAft>
                <a:spcPts val="0"/>
              </a:spcAft>
              <a:buSzPts val="750"/>
              <a:buNone/>
              <a:defRPr sz="750"/>
            </a:lvl5pPr>
            <a:lvl6pPr marL="2743200" lvl="5" indent="-228600" algn="l">
              <a:lnSpc>
                <a:spcPct val="100000"/>
              </a:lnSpc>
              <a:spcBef>
                <a:spcPts val="750"/>
              </a:spcBef>
              <a:spcAft>
                <a:spcPts val="0"/>
              </a:spcAft>
              <a:buSzPts val="750"/>
              <a:buNone/>
              <a:defRPr sz="750"/>
            </a:lvl6pPr>
            <a:lvl7pPr marL="3200400" lvl="6" indent="-228600" algn="l">
              <a:lnSpc>
                <a:spcPct val="100000"/>
              </a:lnSpc>
              <a:spcBef>
                <a:spcPts val="750"/>
              </a:spcBef>
              <a:spcAft>
                <a:spcPts val="0"/>
              </a:spcAft>
              <a:buSzPts val="750"/>
              <a:buNone/>
              <a:defRPr sz="750"/>
            </a:lvl7pPr>
            <a:lvl8pPr marL="3657600" lvl="7" indent="-228600" algn="l">
              <a:lnSpc>
                <a:spcPct val="100000"/>
              </a:lnSpc>
              <a:spcBef>
                <a:spcPts val="750"/>
              </a:spcBef>
              <a:spcAft>
                <a:spcPts val="0"/>
              </a:spcAft>
              <a:buSzPts val="750"/>
              <a:buNone/>
              <a:defRPr sz="750"/>
            </a:lvl8pPr>
            <a:lvl9pPr marL="4114800" lvl="8" indent="-228600" algn="l">
              <a:lnSpc>
                <a:spcPct val="100000"/>
              </a:lnSpc>
              <a:spcBef>
                <a:spcPts val="750"/>
              </a:spcBef>
              <a:spcAft>
                <a:spcPts val="0"/>
              </a:spcAft>
              <a:buSzPts val="750"/>
              <a:buNone/>
              <a:defRPr sz="750"/>
            </a:lvl9pPr>
          </a:lstStyle>
          <a:p>
            <a:endParaRPr/>
          </a:p>
        </p:txBody>
      </p:sp>
      <p:sp>
        <p:nvSpPr>
          <p:cNvPr id="83" name="Google Shape;83;p34"/>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603504" y="4677156"/>
            <a:ext cx="3843598" cy="24003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800"/>
              <a:buFont typeface="Gill Sans"/>
              <a:buNone/>
              <a:defRPr/>
            </a:lvl1pPr>
            <a:lvl2pPr marL="0" lvl="1" indent="0" algn="r">
              <a:spcBef>
                <a:spcPts val="0"/>
              </a:spcBef>
              <a:spcAft>
                <a:spcPts val="0"/>
              </a:spcAft>
              <a:buClr>
                <a:srgbClr val="FFFFFF"/>
              </a:buClr>
              <a:buSzPts val="800"/>
              <a:buFont typeface="Gill Sans"/>
              <a:buNone/>
              <a:defRPr/>
            </a:lvl2pPr>
            <a:lvl3pPr marL="0" lvl="2" indent="0" algn="r">
              <a:spcBef>
                <a:spcPts val="0"/>
              </a:spcBef>
              <a:spcAft>
                <a:spcPts val="0"/>
              </a:spcAft>
              <a:buClr>
                <a:srgbClr val="FFFFFF"/>
              </a:buClr>
              <a:buSzPts val="800"/>
              <a:buFont typeface="Gill Sans"/>
              <a:buNone/>
              <a:defRPr/>
            </a:lvl3pPr>
            <a:lvl4pPr marL="0" lvl="3" indent="0" algn="r">
              <a:spcBef>
                <a:spcPts val="0"/>
              </a:spcBef>
              <a:spcAft>
                <a:spcPts val="0"/>
              </a:spcAft>
              <a:buClr>
                <a:srgbClr val="FFFFFF"/>
              </a:buClr>
              <a:buSzPts val="800"/>
              <a:buFont typeface="Gill Sans"/>
              <a:buNone/>
              <a:defRPr/>
            </a:lvl4pPr>
            <a:lvl5pPr marL="0" lvl="4" indent="0" algn="r">
              <a:spcBef>
                <a:spcPts val="0"/>
              </a:spcBef>
              <a:spcAft>
                <a:spcPts val="0"/>
              </a:spcAft>
              <a:buClr>
                <a:srgbClr val="FFFFFF"/>
              </a:buClr>
              <a:buSzPts val="800"/>
              <a:buFont typeface="Gill Sans"/>
              <a:buNone/>
              <a:defRPr/>
            </a:lvl5pPr>
            <a:lvl6pPr marL="0" lvl="5" indent="0" algn="r">
              <a:spcBef>
                <a:spcPts val="0"/>
              </a:spcBef>
              <a:spcAft>
                <a:spcPts val="0"/>
              </a:spcAft>
              <a:buClr>
                <a:srgbClr val="FFFFFF"/>
              </a:buClr>
              <a:buSzPts val="800"/>
              <a:buFont typeface="Gill Sans"/>
              <a:buNone/>
              <a:defRPr/>
            </a:lvl6pPr>
            <a:lvl7pPr marL="0" lvl="6" indent="0" algn="r">
              <a:spcBef>
                <a:spcPts val="0"/>
              </a:spcBef>
              <a:spcAft>
                <a:spcPts val="0"/>
              </a:spcAft>
              <a:buClr>
                <a:srgbClr val="FFFFFF"/>
              </a:buClr>
              <a:buSzPts val="800"/>
              <a:buFont typeface="Gill Sans"/>
              <a:buNone/>
              <a:defRPr/>
            </a:lvl7pPr>
            <a:lvl8pPr marL="0" lvl="7" indent="0" algn="r">
              <a:spcBef>
                <a:spcPts val="0"/>
              </a:spcBef>
              <a:spcAft>
                <a:spcPts val="0"/>
              </a:spcAft>
              <a:buClr>
                <a:srgbClr val="FFFFFF"/>
              </a:buClr>
              <a:buSzPts val="800"/>
              <a:buFont typeface="Gill Sans"/>
              <a:buNone/>
              <a:defRPr/>
            </a:lvl8pPr>
            <a:lvl9pPr marL="0" lvl="8" indent="0" algn="r">
              <a:spcBef>
                <a:spcPts val="0"/>
              </a:spcBef>
              <a:spcAft>
                <a:spcPts val="0"/>
              </a:spcAft>
              <a:buClr>
                <a:srgbClr val="FFFFFF"/>
              </a:buClr>
              <a:buSzPts val="800"/>
              <a:buFont typeface="Gill Sans"/>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35"/>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5"/>
          <p:cNvSpPr txBox="1">
            <a:spLocks noGrp="1"/>
          </p:cNvSpPr>
          <p:nvPr>
            <p:ph type="body" idx="1"/>
          </p:nvPr>
        </p:nvSpPr>
        <p:spPr>
          <a:xfrm rot="5400000">
            <a:off x="3408756" y="243129"/>
            <a:ext cx="2326487" cy="579729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89" name="Google Shape;89;p35"/>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800"/>
              <a:buFont typeface="Gill Sans"/>
              <a:buNone/>
              <a:defRPr/>
            </a:lvl1pPr>
            <a:lvl2pPr marL="0" lvl="1" indent="0" algn="r">
              <a:spcBef>
                <a:spcPts val="0"/>
              </a:spcBef>
              <a:spcAft>
                <a:spcPts val="0"/>
              </a:spcAft>
              <a:buClr>
                <a:srgbClr val="FFFFFF"/>
              </a:buClr>
              <a:buSzPts val="800"/>
              <a:buFont typeface="Gill Sans"/>
              <a:buNone/>
              <a:defRPr/>
            </a:lvl2pPr>
            <a:lvl3pPr marL="0" lvl="2" indent="0" algn="r">
              <a:spcBef>
                <a:spcPts val="0"/>
              </a:spcBef>
              <a:spcAft>
                <a:spcPts val="0"/>
              </a:spcAft>
              <a:buClr>
                <a:srgbClr val="FFFFFF"/>
              </a:buClr>
              <a:buSzPts val="800"/>
              <a:buFont typeface="Gill Sans"/>
              <a:buNone/>
              <a:defRPr/>
            </a:lvl3pPr>
            <a:lvl4pPr marL="0" lvl="3" indent="0" algn="r">
              <a:spcBef>
                <a:spcPts val="0"/>
              </a:spcBef>
              <a:spcAft>
                <a:spcPts val="0"/>
              </a:spcAft>
              <a:buClr>
                <a:srgbClr val="FFFFFF"/>
              </a:buClr>
              <a:buSzPts val="800"/>
              <a:buFont typeface="Gill Sans"/>
              <a:buNone/>
              <a:defRPr/>
            </a:lvl4pPr>
            <a:lvl5pPr marL="0" lvl="4" indent="0" algn="r">
              <a:spcBef>
                <a:spcPts val="0"/>
              </a:spcBef>
              <a:spcAft>
                <a:spcPts val="0"/>
              </a:spcAft>
              <a:buClr>
                <a:srgbClr val="FFFFFF"/>
              </a:buClr>
              <a:buSzPts val="800"/>
              <a:buFont typeface="Gill Sans"/>
              <a:buNone/>
              <a:defRPr/>
            </a:lvl5pPr>
            <a:lvl6pPr marL="0" lvl="5" indent="0" algn="r">
              <a:spcBef>
                <a:spcPts val="0"/>
              </a:spcBef>
              <a:spcAft>
                <a:spcPts val="0"/>
              </a:spcAft>
              <a:buClr>
                <a:srgbClr val="FFFFFF"/>
              </a:buClr>
              <a:buSzPts val="800"/>
              <a:buFont typeface="Gill Sans"/>
              <a:buNone/>
              <a:defRPr/>
            </a:lvl6pPr>
            <a:lvl7pPr marL="0" lvl="6" indent="0" algn="r">
              <a:spcBef>
                <a:spcPts val="0"/>
              </a:spcBef>
              <a:spcAft>
                <a:spcPts val="0"/>
              </a:spcAft>
              <a:buClr>
                <a:srgbClr val="FFFFFF"/>
              </a:buClr>
              <a:buSzPts val="800"/>
              <a:buFont typeface="Gill Sans"/>
              <a:buNone/>
              <a:defRPr/>
            </a:lvl7pPr>
            <a:lvl8pPr marL="0" lvl="7" indent="0" algn="r">
              <a:spcBef>
                <a:spcPts val="0"/>
              </a:spcBef>
              <a:spcAft>
                <a:spcPts val="0"/>
              </a:spcAft>
              <a:buClr>
                <a:srgbClr val="FFFFFF"/>
              </a:buClr>
              <a:buSzPts val="800"/>
              <a:buFont typeface="Gill Sans"/>
              <a:buNone/>
              <a:defRPr/>
            </a:lvl8pPr>
            <a:lvl9pPr marL="0" lvl="8" indent="0" algn="r">
              <a:spcBef>
                <a:spcPts val="0"/>
              </a:spcBef>
              <a:spcAft>
                <a:spcPts val="0"/>
              </a:spcAft>
              <a:buClr>
                <a:srgbClr val="FFFFFF"/>
              </a:buClr>
              <a:buSzPts val="800"/>
              <a:buFont typeface="Gill Sans"/>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rot="5400000">
            <a:off x="5108007" y="2084772"/>
            <a:ext cx="3737610" cy="973956"/>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txBox="1">
            <a:spLocks noGrp="1"/>
          </p:cNvSpPr>
          <p:nvPr>
            <p:ph type="body" idx="1"/>
          </p:nvPr>
        </p:nvSpPr>
        <p:spPr>
          <a:xfrm rot="5400000">
            <a:off x="2128981" y="247317"/>
            <a:ext cx="3737610" cy="464886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95" name="Google Shape;95;p36"/>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6"/>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800"/>
              <a:buFont typeface="Gill Sans"/>
              <a:buNone/>
              <a:defRPr/>
            </a:lvl1pPr>
            <a:lvl2pPr marL="0" lvl="1" indent="0" algn="r">
              <a:spcBef>
                <a:spcPts val="0"/>
              </a:spcBef>
              <a:spcAft>
                <a:spcPts val="0"/>
              </a:spcAft>
              <a:buClr>
                <a:srgbClr val="FFFFFF"/>
              </a:buClr>
              <a:buSzPts val="800"/>
              <a:buFont typeface="Gill Sans"/>
              <a:buNone/>
              <a:defRPr/>
            </a:lvl2pPr>
            <a:lvl3pPr marL="0" lvl="2" indent="0" algn="r">
              <a:spcBef>
                <a:spcPts val="0"/>
              </a:spcBef>
              <a:spcAft>
                <a:spcPts val="0"/>
              </a:spcAft>
              <a:buClr>
                <a:srgbClr val="FFFFFF"/>
              </a:buClr>
              <a:buSzPts val="800"/>
              <a:buFont typeface="Gill Sans"/>
              <a:buNone/>
              <a:defRPr/>
            </a:lvl3pPr>
            <a:lvl4pPr marL="0" lvl="3" indent="0" algn="r">
              <a:spcBef>
                <a:spcPts val="0"/>
              </a:spcBef>
              <a:spcAft>
                <a:spcPts val="0"/>
              </a:spcAft>
              <a:buClr>
                <a:srgbClr val="FFFFFF"/>
              </a:buClr>
              <a:buSzPts val="800"/>
              <a:buFont typeface="Gill Sans"/>
              <a:buNone/>
              <a:defRPr/>
            </a:lvl4pPr>
            <a:lvl5pPr marL="0" lvl="4" indent="0" algn="r">
              <a:spcBef>
                <a:spcPts val="0"/>
              </a:spcBef>
              <a:spcAft>
                <a:spcPts val="0"/>
              </a:spcAft>
              <a:buClr>
                <a:srgbClr val="FFFFFF"/>
              </a:buClr>
              <a:buSzPts val="800"/>
              <a:buFont typeface="Gill Sans"/>
              <a:buNone/>
              <a:defRPr/>
            </a:lvl5pPr>
            <a:lvl6pPr marL="0" lvl="5" indent="0" algn="r">
              <a:spcBef>
                <a:spcPts val="0"/>
              </a:spcBef>
              <a:spcAft>
                <a:spcPts val="0"/>
              </a:spcAft>
              <a:buClr>
                <a:srgbClr val="FFFFFF"/>
              </a:buClr>
              <a:buSzPts val="800"/>
              <a:buFont typeface="Gill Sans"/>
              <a:buNone/>
              <a:defRPr/>
            </a:lvl6pPr>
            <a:lvl7pPr marL="0" lvl="6" indent="0" algn="r">
              <a:spcBef>
                <a:spcPts val="0"/>
              </a:spcBef>
              <a:spcAft>
                <a:spcPts val="0"/>
              </a:spcAft>
              <a:buClr>
                <a:srgbClr val="FFFFFF"/>
              </a:buClr>
              <a:buSzPts val="800"/>
              <a:buFont typeface="Gill Sans"/>
              <a:buNone/>
              <a:defRPr/>
            </a:lvl7pPr>
            <a:lvl8pPr marL="0" lvl="7" indent="0" algn="r">
              <a:spcBef>
                <a:spcPts val="0"/>
              </a:spcBef>
              <a:spcAft>
                <a:spcPts val="0"/>
              </a:spcAft>
              <a:buClr>
                <a:srgbClr val="FFFFFF"/>
              </a:buClr>
              <a:buSzPts val="800"/>
              <a:buFont typeface="Gill Sans"/>
              <a:buNone/>
              <a:defRPr/>
            </a:lvl8pPr>
            <a:lvl9pPr marL="0" lvl="8" indent="0" algn="r">
              <a:spcBef>
                <a:spcPts val="0"/>
              </a:spcBef>
              <a:spcAft>
                <a:spcPts val="0"/>
              </a:spcAft>
              <a:buClr>
                <a:srgbClr val="FFFFFF"/>
              </a:buClr>
              <a:buSzPts val="800"/>
              <a:buFont typeface="Gill Sans"/>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26"/>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rmAutofit/>
          </a:bodyPr>
          <a:lstStyle>
            <a:lvl1pPr lvl="0" algn="ctr">
              <a:lnSpc>
                <a:spcPct val="90000"/>
              </a:lnSpc>
              <a:spcBef>
                <a:spcPts val="0"/>
              </a:spcBef>
              <a:spcAft>
                <a:spcPts val="0"/>
              </a:spcAft>
              <a:buClr>
                <a:srgbClr val="262626"/>
              </a:buClr>
              <a:buSzPts val="2800"/>
              <a:buFont typeface="Gill Sans"/>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26" name="Google Shape;26;p26"/>
          <p:cNvSpPr txBox="1">
            <a:spLocks noGrp="1"/>
          </p:cNvSpPr>
          <p:nvPr>
            <p:ph type="sldNum" idx="12"/>
          </p:nvPr>
        </p:nvSpPr>
        <p:spPr>
          <a:xfrm>
            <a:off x="8472458" y="4663217"/>
            <a:ext cx="548700" cy="393600"/>
          </a:xfrm>
          <a:prstGeom prst="rect">
            <a:avLst/>
          </a:prstGeom>
          <a:solidFill>
            <a:srgbClr val="1D1D1D">
              <a:alpha val="69803"/>
            </a:srgbClr>
          </a:solidFill>
          <a:ln>
            <a:noFill/>
          </a:ln>
        </p:spPr>
        <p:txBody>
          <a:bodyPr spcFirstLastPara="1" wrap="square" lIns="91425" tIns="91425" rIns="91425" bIns="91425" anchor="ctr" anchorCtr="0">
            <a:normAutofit/>
          </a:bodyPr>
          <a:lstStyle>
            <a:lvl1pPr marL="0" marR="0" lvl="0" indent="0" algn="r">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1pPr>
            <a:lvl2pPr marL="0" marR="0" lvl="1" indent="0" algn="r">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2pPr>
            <a:lvl3pPr marL="0" marR="0" lvl="2" indent="0" algn="r">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3pPr>
            <a:lvl4pPr marL="0" marR="0" lvl="3" indent="0" algn="r">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4pPr>
            <a:lvl5pPr marL="0" marR="0" lvl="4" indent="0" algn="r">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5pPr>
            <a:lvl6pPr marL="0" marR="0" lvl="5" indent="0" algn="r">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6pPr>
            <a:lvl7pPr marL="0" marR="0" lvl="6" indent="0" algn="r">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7pPr>
            <a:lvl8pPr marL="0" marR="0" lvl="7" indent="0" algn="r">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8pPr>
            <a:lvl9pPr marL="0" marR="0" lvl="8" indent="0" algn="r">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7"/>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7"/>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800"/>
              <a:buFont typeface="Gill Sans"/>
              <a:buNone/>
              <a:defRPr/>
            </a:lvl1pPr>
            <a:lvl2pPr marL="0" lvl="1" indent="0" algn="r">
              <a:spcBef>
                <a:spcPts val="0"/>
              </a:spcBef>
              <a:spcAft>
                <a:spcPts val="0"/>
              </a:spcAft>
              <a:buClr>
                <a:srgbClr val="FFFFFF"/>
              </a:buClr>
              <a:buSzPts val="800"/>
              <a:buFont typeface="Gill Sans"/>
              <a:buNone/>
              <a:defRPr/>
            </a:lvl2pPr>
            <a:lvl3pPr marL="0" lvl="2" indent="0" algn="r">
              <a:spcBef>
                <a:spcPts val="0"/>
              </a:spcBef>
              <a:spcAft>
                <a:spcPts val="0"/>
              </a:spcAft>
              <a:buClr>
                <a:srgbClr val="FFFFFF"/>
              </a:buClr>
              <a:buSzPts val="800"/>
              <a:buFont typeface="Gill Sans"/>
              <a:buNone/>
              <a:defRPr/>
            </a:lvl3pPr>
            <a:lvl4pPr marL="0" lvl="3" indent="0" algn="r">
              <a:spcBef>
                <a:spcPts val="0"/>
              </a:spcBef>
              <a:spcAft>
                <a:spcPts val="0"/>
              </a:spcAft>
              <a:buClr>
                <a:srgbClr val="FFFFFF"/>
              </a:buClr>
              <a:buSzPts val="800"/>
              <a:buFont typeface="Gill Sans"/>
              <a:buNone/>
              <a:defRPr/>
            </a:lvl4pPr>
            <a:lvl5pPr marL="0" lvl="4" indent="0" algn="r">
              <a:spcBef>
                <a:spcPts val="0"/>
              </a:spcBef>
              <a:spcAft>
                <a:spcPts val="0"/>
              </a:spcAft>
              <a:buClr>
                <a:srgbClr val="FFFFFF"/>
              </a:buClr>
              <a:buSzPts val="800"/>
              <a:buFont typeface="Gill Sans"/>
              <a:buNone/>
              <a:defRPr/>
            </a:lvl5pPr>
            <a:lvl6pPr marL="0" lvl="5" indent="0" algn="r">
              <a:spcBef>
                <a:spcPts val="0"/>
              </a:spcBef>
              <a:spcAft>
                <a:spcPts val="0"/>
              </a:spcAft>
              <a:buClr>
                <a:srgbClr val="FFFFFF"/>
              </a:buClr>
              <a:buSzPts val="800"/>
              <a:buFont typeface="Gill Sans"/>
              <a:buNone/>
              <a:defRPr/>
            </a:lvl6pPr>
            <a:lvl7pPr marL="0" lvl="6" indent="0" algn="r">
              <a:spcBef>
                <a:spcPts val="0"/>
              </a:spcBef>
              <a:spcAft>
                <a:spcPts val="0"/>
              </a:spcAft>
              <a:buClr>
                <a:srgbClr val="FFFFFF"/>
              </a:buClr>
              <a:buSzPts val="800"/>
              <a:buFont typeface="Gill Sans"/>
              <a:buNone/>
              <a:defRPr/>
            </a:lvl7pPr>
            <a:lvl8pPr marL="0" lvl="7" indent="0" algn="r">
              <a:spcBef>
                <a:spcPts val="0"/>
              </a:spcBef>
              <a:spcAft>
                <a:spcPts val="0"/>
              </a:spcAft>
              <a:buClr>
                <a:srgbClr val="FFFFFF"/>
              </a:buClr>
              <a:buSzPts val="800"/>
              <a:buFont typeface="Gill Sans"/>
              <a:buNone/>
              <a:defRPr/>
            </a:lvl8pPr>
            <a:lvl9pPr marL="0" lvl="8" indent="0" algn="r">
              <a:spcBef>
                <a:spcPts val="0"/>
              </a:spcBef>
              <a:spcAft>
                <a:spcPts val="0"/>
              </a:spcAft>
              <a:buClr>
                <a:srgbClr val="FFFFFF"/>
              </a:buClr>
              <a:buSzPts val="800"/>
              <a:buFont typeface="Gill Sans"/>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31"/>
        <p:cNvGrpSpPr/>
        <p:nvPr/>
      </p:nvGrpSpPr>
      <p:grpSpPr>
        <a:xfrm>
          <a:off x="0" y="0"/>
          <a:ext cx="0" cy="0"/>
          <a:chOff x="0" y="0"/>
          <a:chExt cx="0" cy="0"/>
        </a:xfrm>
      </p:grpSpPr>
      <p:sp>
        <p:nvSpPr>
          <p:cNvPr id="32" name="Google Shape;32;p24"/>
          <p:cNvSpPr txBox="1">
            <a:spLocks noGrp="1"/>
          </p:cNvSpPr>
          <p:nvPr>
            <p:ph type="ctrTitle"/>
          </p:nvPr>
        </p:nvSpPr>
        <p:spPr>
          <a:xfrm>
            <a:off x="1200150" y="1790058"/>
            <a:ext cx="6743700" cy="123444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2850"/>
              <a:buFont typeface="Gill Sans"/>
              <a:buNone/>
              <a:defRPr sz="285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4"/>
          <p:cNvSpPr txBox="1">
            <a:spLocks noGrp="1"/>
          </p:cNvSpPr>
          <p:nvPr>
            <p:ph type="subTitle" idx="1"/>
          </p:nvPr>
        </p:nvSpPr>
        <p:spPr>
          <a:xfrm>
            <a:off x="2021396" y="3264408"/>
            <a:ext cx="5101209" cy="92992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50"/>
              </a:spcBef>
              <a:spcAft>
                <a:spcPts val="0"/>
              </a:spcAft>
              <a:buSzPts val="1500"/>
              <a:buNone/>
              <a:defRPr sz="1500">
                <a:solidFill>
                  <a:srgbClr val="FEFEFE"/>
                </a:solidFill>
              </a:defRPr>
            </a:lvl1pPr>
            <a:lvl2pPr lvl="1" algn="ctr">
              <a:lnSpc>
                <a:spcPct val="100000"/>
              </a:lnSpc>
              <a:spcBef>
                <a:spcPts val="750"/>
              </a:spcBef>
              <a:spcAft>
                <a:spcPts val="0"/>
              </a:spcAft>
              <a:buSzPts val="1500"/>
              <a:buNone/>
              <a:defRPr sz="1500"/>
            </a:lvl2pPr>
            <a:lvl3pPr lvl="2" algn="ctr">
              <a:lnSpc>
                <a:spcPct val="100000"/>
              </a:lnSpc>
              <a:spcBef>
                <a:spcPts val="750"/>
              </a:spcBef>
              <a:spcAft>
                <a:spcPts val="0"/>
              </a:spcAft>
              <a:buSzPts val="1350"/>
              <a:buNone/>
              <a:defRPr sz="1350"/>
            </a:lvl3pPr>
            <a:lvl4pPr lvl="3" algn="ctr">
              <a:lnSpc>
                <a:spcPct val="100000"/>
              </a:lnSpc>
              <a:spcBef>
                <a:spcPts val="750"/>
              </a:spcBef>
              <a:spcAft>
                <a:spcPts val="0"/>
              </a:spcAft>
              <a:buSzPts val="1200"/>
              <a:buNone/>
              <a:defRPr sz="1200"/>
            </a:lvl4pPr>
            <a:lvl5pPr lvl="4" algn="ctr">
              <a:lnSpc>
                <a:spcPct val="100000"/>
              </a:lnSpc>
              <a:spcBef>
                <a:spcPts val="750"/>
              </a:spcBef>
              <a:spcAft>
                <a:spcPts val="0"/>
              </a:spcAft>
              <a:buSzPts val="1200"/>
              <a:buNone/>
              <a:defRPr sz="1200"/>
            </a:lvl5pPr>
            <a:lvl6pPr lvl="5" algn="ctr">
              <a:lnSpc>
                <a:spcPct val="100000"/>
              </a:lnSpc>
              <a:spcBef>
                <a:spcPts val="750"/>
              </a:spcBef>
              <a:spcAft>
                <a:spcPts val="0"/>
              </a:spcAft>
              <a:buSzPts val="1200"/>
              <a:buNone/>
              <a:defRPr sz="1200"/>
            </a:lvl6pPr>
            <a:lvl7pPr lvl="6" algn="ctr">
              <a:lnSpc>
                <a:spcPct val="100000"/>
              </a:lnSpc>
              <a:spcBef>
                <a:spcPts val="750"/>
              </a:spcBef>
              <a:spcAft>
                <a:spcPts val="0"/>
              </a:spcAft>
              <a:buSzPts val="1200"/>
              <a:buNone/>
              <a:defRPr sz="1200"/>
            </a:lvl7pPr>
            <a:lvl8pPr lvl="7" algn="ctr">
              <a:lnSpc>
                <a:spcPct val="100000"/>
              </a:lnSpc>
              <a:spcBef>
                <a:spcPts val="750"/>
              </a:spcBef>
              <a:spcAft>
                <a:spcPts val="0"/>
              </a:spcAft>
              <a:buSzPts val="1200"/>
              <a:buNone/>
              <a:defRPr sz="1200"/>
            </a:lvl8pPr>
            <a:lvl9pPr lvl="8" algn="ctr">
              <a:lnSpc>
                <a:spcPct val="100000"/>
              </a:lnSpc>
              <a:spcBef>
                <a:spcPts val="750"/>
              </a:spcBef>
              <a:spcAft>
                <a:spcPts val="0"/>
              </a:spcAft>
              <a:buSzPts val="1200"/>
              <a:buNone/>
              <a:defRPr sz="1200"/>
            </a:lvl9pPr>
          </a:lstStyle>
          <a:p>
            <a:endParaRPr/>
          </a:p>
        </p:txBody>
      </p:sp>
      <p:sp>
        <p:nvSpPr>
          <p:cNvPr id="34" name="Google Shape;34;p24"/>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4"/>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800"/>
              <a:buFont typeface="Gill Sans"/>
              <a:buNone/>
              <a:defRPr/>
            </a:lvl1pPr>
            <a:lvl2pPr marL="0" lvl="1" indent="0" algn="r">
              <a:spcBef>
                <a:spcPts val="0"/>
              </a:spcBef>
              <a:spcAft>
                <a:spcPts val="0"/>
              </a:spcAft>
              <a:buClr>
                <a:srgbClr val="FFFFFF"/>
              </a:buClr>
              <a:buSzPts val="800"/>
              <a:buFont typeface="Gill Sans"/>
              <a:buNone/>
              <a:defRPr/>
            </a:lvl2pPr>
            <a:lvl3pPr marL="0" lvl="2" indent="0" algn="r">
              <a:spcBef>
                <a:spcPts val="0"/>
              </a:spcBef>
              <a:spcAft>
                <a:spcPts val="0"/>
              </a:spcAft>
              <a:buClr>
                <a:srgbClr val="FFFFFF"/>
              </a:buClr>
              <a:buSzPts val="800"/>
              <a:buFont typeface="Gill Sans"/>
              <a:buNone/>
              <a:defRPr/>
            </a:lvl3pPr>
            <a:lvl4pPr marL="0" lvl="3" indent="0" algn="r">
              <a:spcBef>
                <a:spcPts val="0"/>
              </a:spcBef>
              <a:spcAft>
                <a:spcPts val="0"/>
              </a:spcAft>
              <a:buClr>
                <a:srgbClr val="FFFFFF"/>
              </a:buClr>
              <a:buSzPts val="800"/>
              <a:buFont typeface="Gill Sans"/>
              <a:buNone/>
              <a:defRPr/>
            </a:lvl4pPr>
            <a:lvl5pPr marL="0" lvl="4" indent="0" algn="r">
              <a:spcBef>
                <a:spcPts val="0"/>
              </a:spcBef>
              <a:spcAft>
                <a:spcPts val="0"/>
              </a:spcAft>
              <a:buClr>
                <a:srgbClr val="FFFFFF"/>
              </a:buClr>
              <a:buSzPts val="800"/>
              <a:buFont typeface="Gill Sans"/>
              <a:buNone/>
              <a:defRPr/>
            </a:lvl5pPr>
            <a:lvl6pPr marL="0" lvl="5" indent="0" algn="r">
              <a:spcBef>
                <a:spcPts val="0"/>
              </a:spcBef>
              <a:spcAft>
                <a:spcPts val="0"/>
              </a:spcAft>
              <a:buClr>
                <a:srgbClr val="FFFFFF"/>
              </a:buClr>
              <a:buSzPts val="800"/>
              <a:buFont typeface="Gill Sans"/>
              <a:buNone/>
              <a:defRPr/>
            </a:lvl6pPr>
            <a:lvl7pPr marL="0" lvl="6" indent="0" algn="r">
              <a:spcBef>
                <a:spcPts val="0"/>
              </a:spcBef>
              <a:spcAft>
                <a:spcPts val="0"/>
              </a:spcAft>
              <a:buClr>
                <a:srgbClr val="FFFFFF"/>
              </a:buClr>
              <a:buSzPts val="800"/>
              <a:buFont typeface="Gill Sans"/>
              <a:buNone/>
              <a:defRPr/>
            </a:lvl7pPr>
            <a:lvl8pPr marL="0" lvl="7" indent="0" algn="r">
              <a:spcBef>
                <a:spcPts val="0"/>
              </a:spcBef>
              <a:spcAft>
                <a:spcPts val="0"/>
              </a:spcAft>
              <a:buClr>
                <a:srgbClr val="FFFFFF"/>
              </a:buClr>
              <a:buSzPts val="800"/>
              <a:buFont typeface="Gill Sans"/>
              <a:buNone/>
              <a:defRPr/>
            </a:lvl8pPr>
            <a:lvl9pPr marL="0" lvl="8" indent="0" algn="r">
              <a:spcBef>
                <a:spcPts val="0"/>
              </a:spcBef>
              <a:spcAft>
                <a:spcPts val="0"/>
              </a:spcAft>
              <a:buClr>
                <a:srgbClr val="FFFFFF"/>
              </a:buClr>
              <a:buSzPts val="800"/>
              <a:buFont typeface="Gill Sans"/>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1673352" y="1978534"/>
            <a:ext cx="5797296" cy="232648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40" name="Google Shape;40;p28"/>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8"/>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800"/>
              <a:buFont typeface="Gill Sans"/>
              <a:buNone/>
              <a:defRPr/>
            </a:lvl1pPr>
            <a:lvl2pPr marL="0" lvl="1" indent="0" algn="r">
              <a:spcBef>
                <a:spcPts val="0"/>
              </a:spcBef>
              <a:spcAft>
                <a:spcPts val="0"/>
              </a:spcAft>
              <a:buClr>
                <a:srgbClr val="FFFFFF"/>
              </a:buClr>
              <a:buSzPts val="800"/>
              <a:buFont typeface="Gill Sans"/>
              <a:buNone/>
              <a:defRPr/>
            </a:lvl2pPr>
            <a:lvl3pPr marL="0" lvl="2" indent="0" algn="r">
              <a:spcBef>
                <a:spcPts val="0"/>
              </a:spcBef>
              <a:spcAft>
                <a:spcPts val="0"/>
              </a:spcAft>
              <a:buClr>
                <a:srgbClr val="FFFFFF"/>
              </a:buClr>
              <a:buSzPts val="800"/>
              <a:buFont typeface="Gill Sans"/>
              <a:buNone/>
              <a:defRPr/>
            </a:lvl3pPr>
            <a:lvl4pPr marL="0" lvl="3" indent="0" algn="r">
              <a:spcBef>
                <a:spcPts val="0"/>
              </a:spcBef>
              <a:spcAft>
                <a:spcPts val="0"/>
              </a:spcAft>
              <a:buClr>
                <a:srgbClr val="FFFFFF"/>
              </a:buClr>
              <a:buSzPts val="800"/>
              <a:buFont typeface="Gill Sans"/>
              <a:buNone/>
              <a:defRPr/>
            </a:lvl4pPr>
            <a:lvl5pPr marL="0" lvl="4" indent="0" algn="r">
              <a:spcBef>
                <a:spcPts val="0"/>
              </a:spcBef>
              <a:spcAft>
                <a:spcPts val="0"/>
              </a:spcAft>
              <a:buClr>
                <a:srgbClr val="FFFFFF"/>
              </a:buClr>
              <a:buSzPts val="800"/>
              <a:buFont typeface="Gill Sans"/>
              <a:buNone/>
              <a:defRPr/>
            </a:lvl5pPr>
            <a:lvl6pPr marL="0" lvl="5" indent="0" algn="r">
              <a:spcBef>
                <a:spcPts val="0"/>
              </a:spcBef>
              <a:spcAft>
                <a:spcPts val="0"/>
              </a:spcAft>
              <a:buClr>
                <a:srgbClr val="FFFFFF"/>
              </a:buClr>
              <a:buSzPts val="800"/>
              <a:buFont typeface="Gill Sans"/>
              <a:buNone/>
              <a:defRPr/>
            </a:lvl6pPr>
            <a:lvl7pPr marL="0" lvl="6" indent="0" algn="r">
              <a:spcBef>
                <a:spcPts val="0"/>
              </a:spcBef>
              <a:spcAft>
                <a:spcPts val="0"/>
              </a:spcAft>
              <a:buClr>
                <a:srgbClr val="FFFFFF"/>
              </a:buClr>
              <a:buSzPts val="800"/>
              <a:buFont typeface="Gill Sans"/>
              <a:buNone/>
              <a:defRPr/>
            </a:lvl7pPr>
            <a:lvl8pPr marL="0" lvl="7" indent="0" algn="r">
              <a:spcBef>
                <a:spcPts val="0"/>
              </a:spcBef>
              <a:spcAft>
                <a:spcPts val="0"/>
              </a:spcAft>
              <a:buClr>
                <a:srgbClr val="FFFFFF"/>
              </a:buClr>
              <a:buSzPts val="800"/>
              <a:buFont typeface="Gill Sans"/>
              <a:buNone/>
              <a:defRPr/>
            </a:lvl8pPr>
            <a:lvl9pPr marL="0" lvl="8" indent="0" algn="r">
              <a:spcBef>
                <a:spcPts val="0"/>
              </a:spcBef>
              <a:spcAft>
                <a:spcPts val="0"/>
              </a:spcAft>
              <a:buClr>
                <a:srgbClr val="FFFFFF"/>
              </a:buClr>
              <a:buSzPts val="800"/>
              <a:buFont typeface="Gill Sans"/>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43"/>
        <p:cNvGrpSpPr/>
        <p:nvPr/>
      </p:nvGrpSpPr>
      <p:grpSpPr>
        <a:xfrm>
          <a:off x="0" y="0"/>
          <a:ext cx="0" cy="0"/>
          <a:chOff x="0" y="0"/>
          <a:chExt cx="0" cy="0"/>
        </a:xfrm>
      </p:grpSpPr>
      <p:sp>
        <p:nvSpPr>
          <p:cNvPr id="44" name="Google Shape;44;p29"/>
          <p:cNvSpPr txBox="1">
            <a:spLocks noGrp="1"/>
          </p:cNvSpPr>
          <p:nvPr>
            <p:ph type="title"/>
          </p:nvPr>
        </p:nvSpPr>
        <p:spPr>
          <a:xfrm>
            <a:off x="1200150" y="1790058"/>
            <a:ext cx="6743700" cy="123444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2850"/>
              <a:buFont typeface="Gill Sans"/>
              <a:buNone/>
              <a:defRPr sz="285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9"/>
          <p:cNvSpPr txBox="1">
            <a:spLocks noGrp="1"/>
          </p:cNvSpPr>
          <p:nvPr>
            <p:ph type="body" idx="1"/>
          </p:nvPr>
        </p:nvSpPr>
        <p:spPr>
          <a:xfrm>
            <a:off x="2021396" y="3264349"/>
            <a:ext cx="5101209" cy="94881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750"/>
              </a:spcBef>
              <a:spcAft>
                <a:spcPts val="0"/>
              </a:spcAft>
              <a:buSzPts val="1500"/>
              <a:buNone/>
              <a:defRPr sz="1500">
                <a:solidFill>
                  <a:schemeClr val="lt1"/>
                </a:solidFill>
              </a:defRPr>
            </a:lvl1pPr>
            <a:lvl2pPr marL="914400" lvl="1" indent="-228600" algn="l">
              <a:lnSpc>
                <a:spcPct val="100000"/>
              </a:lnSpc>
              <a:spcBef>
                <a:spcPts val="750"/>
              </a:spcBef>
              <a:spcAft>
                <a:spcPts val="0"/>
              </a:spcAft>
              <a:buSzPts val="1500"/>
              <a:buNone/>
              <a:defRPr sz="1500">
                <a:solidFill>
                  <a:schemeClr val="lt1"/>
                </a:solidFill>
              </a:defRPr>
            </a:lvl2pPr>
            <a:lvl3pPr marL="1371600" lvl="2" indent="-228600" algn="l">
              <a:lnSpc>
                <a:spcPct val="100000"/>
              </a:lnSpc>
              <a:spcBef>
                <a:spcPts val="750"/>
              </a:spcBef>
              <a:spcAft>
                <a:spcPts val="0"/>
              </a:spcAft>
              <a:buSzPts val="1350"/>
              <a:buNone/>
              <a:defRPr sz="1350">
                <a:solidFill>
                  <a:schemeClr val="lt1"/>
                </a:solidFill>
              </a:defRPr>
            </a:lvl3pPr>
            <a:lvl4pPr marL="1828800" lvl="3" indent="-228600" algn="l">
              <a:lnSpc>
                <a:spcPct val="100000"/>
              </a:lnSpc>
              <a:spcBef>
                <a:spcPts val="750"/>
              </a:spcBef>
              <a:spcAft>
                <a:spcPts val="0"/>
              </a:spcAft>
              <a:buSzPts val="1200"/>
              <a:buNone/>
              <a:defRPr sz="1200">
                <a:solidFill>
                  <a:schemeClr val="lt1"/>
                </a:solidFill>
              </a:defRPr>
            </a:lvl4pPr>
            <a:lvl5pPr marL="2286000" lvl="4" indent="-228600" algn="l">
              <a:lnSpc>
                <a:spcPct val="100000"/>
              </a:lnSpc>
              <a:spcBef>
                <a:spcPts val="750"/>
              </a:spcBef>
              <a:spcAft>
                <a:spcPts val="0"/>
              </a:spcAft>
              <a:buSzPts val="1200"/>
              <a:buNone/>
              <a:defRPr sz="1200">
                <a:solidFill>
                  <a:schemeClr val="lt1"/>
                </a:solidFill>
              </a:defRPr>
            </a:lvl5pPr>
            <a:lvl6pPr marL="2743200" lvl="5" indent="-228600" algn="l">
              <a:lnSpc>
                <a:spcPct val="100000"/>
              </a:lnSpc>
              <a:spcBef>
                <a:spcPts val="750"/>
              </a:spcBef>
              <a:spcAft>
                <a:spcPts val="0"/>
              </a:spcAft>
              <a:buSzPts val="1200"/>
              <a:buNone/>
              <a:defRPr sz="1200">
                <a:solidFill>
                  <a:schemeClr val="lt1"/>
                </a:solidFill>
              </a:defRPr>
            </a:lvl6pPr>
            <a:lvl7pPr marL="3200400" lvl="6" indent="-228600" algn="l">
              <a:lnSpc>
                <a:spcPct val="100000"/>
              </a:lnSpc>
              <a:spcBef>
                <a:spcPts val="750"/>
              </a:spcBef>
              <a:spcAft>
                <a:spcPts val="0"/>
              </a:spcAft>
              <a:buSzPts val="1200"/>
              <a:buNone/>
              <a:defRPr sz="1200">
                <a:solidFill>
                  <a:schemeClr val="lt1"/>
                </a:solidFill>
              </a:defRPr>
            </a:lvl7pPr>
            <a:lvl8pPr marL="3657600" lvl="7" indent="-228600" algn="l">
              <a:lnSpc>
                <a:spcPct val="100000"/>
              </a:lnSpc>
              <a:spcBef>
                <a:spcPts val="750"/>
              </a:spcBef>
              <a:spcAft>
                <a:spcPts val="0"/>
              </a:spcAft>
              <a:buSzPts val="1200"/>
              <a:buNone/>
              <a:defRPr sz="1200">
                <a:solidFill>
                  <a:schemeClr val="lt1"/>
                </a:solidFill>
              </a:defRPr>
            </a:lvl8pPr>
            <a:lvl9pPr marL="4114800" lvl="8" indent="-228600" algn="l">
              <a:lnSpc>
                <a:spcPct val="100000"/>
              </a:lnSpc>
              <a:spcBef>
                <a:spcPts val="750"/>
              </a:spcBef>
              <a:spcAft>
                <a:spcPts val="0"/>
              </a:spcAft>
              <a:buSzPts val="1200"/>
              <a:buNone/>
              <a:defRPr sz="1200">
                <a:solidFill>
                  <a:schemeClr val="lt1"/>
                </a:solidFill>
              </a:defRPr>
            </a:lvl9pPr>
          </a:lstStyle>
          <a:p>
            <a:endParaRPr/>
          </a:p>
        </p:txBody>
      </p:sp>
      <p:sp>
        <p:nvSpPr>
          <p:cNvPr id="46" name="Google Shape;46;p29"/>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800"/>
              <a:buFont typeface="Gill Sans"/>
              <a:buNone/>
              <a:defRPr/>
            </a:lvl1pPr>
            <a:lvl2pPr marL="0" lvl="1" indent="0" algn="r">
              <a:spcBef>
                <a:spcPts val="0"/>
              </a:spcBef>
              <a:spcAft>
                <a:spcPts val="0"/>
              </a:spcAft>
              <a:buClr>
                <a:srgbClr val="FFFFFF"/>
              </a:buClr>
              <a:buSzPts val="800"/>
              <a:buFont typeface="Gill Sans"/>
              <a:buNone/>
              <a:defRPr/>
            </a:lvl2pPr>
            <a:lvl3pPr marL="0" lvl="2" indent="0" algn="r">
              <a:spcBef>
                <a:spcPts val="0"/>
              </a:spcBef>
              <a:spcAft>
                <a:spcPts val="0"/>
              </a:spcAft>
              <a:buClr>
                <a:srgbClr val="FFFFFF"/>
              </a:buClr>
              <a:buSzPts val="800"/>
              <a:buFont typeface="Gill Sans"/>
              <a:buNone/>
              <a:defRPr/>
            </a:lvl3pPr>
            <a:lvl4pPr marL="0" lvl="3" indent="0" algn="r">
              <a:spcBef>
                <a:spcPts val="0"/>
              </a:spcBef>
              <a:spcAft>
                <a:spcPts val="0"/>
              </a:spcAft>
              <a:buClr>
                <a:srgbClr val="FFFFFF"/>
              </a:buClr>
              <a:buSzPts val="800"/>
              <a:buFont typeface="Gill Sans"/>
              <a:buNone/>
              <a:defRPr/>
            </a:lvl4pPr>
            <a:lvl5pPr marL="0" lvl="4" indent="0" algn="r">
              <a:spcBef>
                <a:spcPts val="0"/>
              </a:spcBef>
              <a:spcAft>
                <a:spcPts val="0"/>
              </a:spcAft>
              <a:buClr>
                <a:srgbClr val="FFFFFF"/>
              </a:buClr>
              <a:buSzPts val="800"/>
              <a:buFont typeface="Gill Sans"/>
              <a:buNone/>
              <a:defRPr/>
            </a:lvl5pPr>
            <a:lvl6pPr marL="0" lvl="5" indent="0" algn="r">
              <a:spcBef>
                <a:spcPts val="0"/>
              </a:spcBef>
              <a:spcAft>
                <a:spcPts val="0"/>
              </a:spcAft>
              <a:buClr>
                <a:srgbClr val="FFFFFF"/>
              </a:buClr>
              <a:buSzPts val="800"/>
              <a:buFont typeface="Gill Sans"/>
              <a:buNone/>
              <a:defRPr/>
            </a:lvl6pPr>
            <a:lvl7pPr marL="0" lvl="6" indent="0" algn="r">
              <a:spcBef>
                <a:spcPts val="0"/>
              </a:spcBef>
              <a:spcAft>
                <a:spcPts val="0"/>
              </a:spcAft>
              <a:buClr>
                <a:srgbClr val="FFFFFF"/>
              </a:buClr>
              <a:buSzPts val="800"/>
              <a:buFont typeface="Gill Sans"/>
              <a:buNone/>
              <a:defRPr/>
            </a:lvl7pPr>
            <a:lvl8pPr marL="0" lvl="7" indent="0" algn="r">
              <a:spcBef>
                <a:spcPts val="0"/>
              </a:spcBef>
              <a:spcAft>
                <a:spcPts val="0"/>
              </a:spcAft>
              <a:buClr>
                <a:srgbClr val="FFFFFF"/>
              </a:buClr>
              <a:buSzPts val="800"/>
              <a:buFont typeface="Gill Sans"/>
              <a:buNone/>
              <a:defRPr/>
            </a:lvl8pPr>
            <a:lvl9pPr marL="0" lvl="8" indent="0" algn="r">
              <a:spcBef>
                <a:spcPts val="0"/>
              </a:spcBef>
              <a:spcAft>
                <a:spcPts val="0"/>
              </a:spcAft>
              <a:buClr>
                <a:srgbClr val="FFFFFF"/>
              </a:buClr>
              <a:buSzPts val="800"/>
              <a:buFont typeface="Gill Sans"/>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body" idx="1"/>
          </p:nvPr>
        </p:nvSpPr>
        <p:spPr>
          <a:xfrm>
            <a:off x="1186434" y="1978533"/>
            <a:ext cx="3203828" cy="232648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52" name="Google Shape;52;p30"/>
          <p:cNvSpPr txBox="1">
            <a:spLocks noGrp="1"/>
          </p:cNvSpPr>
          <p:nvPr>
            <p:ph type="body" idx="2"/>
          </p:nvPr>
        </p:nvSpPr>
        <p:spPr>
          <a:xfrm>
            <a:off x="4753737" y="1978533"/>
            <a:ext cx="3202685" cy="232648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53" name="Google Shape;53;p30"/>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0"/>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0"/>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800"/>
              <a:buFont typeface="Gill Sans"/>
              <a:buNone/>
              <a:defRPr/>
            </a:lvl1pPr>
            <a:lvl2pPr marL="0" lvl="1" indent="0" algn="r">
              <a:spcBef>
                <a:spcPts val="0"/>
              </a:spcBef>
              <a:spcAft>
                <a:spcPts val="0"/>
              </a:spcAft>
              <a:buClr>
                <a:srgbClr val="FFFFFF"/>
              </a:buClr>
              <a:buSzPts val="800"/>
              <a:buFont typeface="Gill Sans"/>
              <a:buNone/>
              <a:defRPr/>
            </a:lvl2pPr>
            <a:lvl3pPr marL="0" lvl="2" indent="0" algn="r">
              <a:spcBef>
                <a:spcPts val="0"/>
              </a:spcBef>
              <a:spcAft>
                <a:spcPts val="0"/>
              </a:spcAft>
              <a:buClr>
                <a:srgbClr val="FFFFFF"/>
              </a:buClr>
              <a:buSzPts val="800"/>
              <a:buFont typeface="Gill Sans"/>
              <a:buNone/>
              <a:defRPr/>
            </a:lvl3pPr>
            <a:lvl4pPr marL="0" lvl="3" indent="0" algn="r">
              <a:spcBef>
                <a:spcPts val="0"/>
              </a:spcBef>
              <a:spcAft>
                <a:spcPts val="0"/>
              </a:spcAft>
              <a:buClr>
                <a:srgbClr val="FFFFFF"/>
              </a:buClr>
              <a:buSzPts val="800"/>
              <a:buFont typeface="Gill Sans"/>
              <a:buNone/>
              <a:defRPr/>
            </a:lvl4pPr>
            <a:lvl5pPr marL="0" lvl="4" indent="0" algn="r">
              <a:spcBef>
                <a:spcPts val="0"/>
              </a:spcBef>
              <a:spcAft>
                <a:spcPts val="0"/>
              </a:spcAft>
              <a:buClr>
                <a:srgbClr val="FFFFFF"/>
              </a:buClr>
              <a:buSzPts val="800"/>
              <a:buFont typeface="Gill Sans"/>
              <a:buNone/>
              <a:defRPr/>
            </a:lvl5pPr>
            <a:lvl6pPr marL="0" lvl="5" indent="0" algn="r">
              <a:spcBef>
                <a:spcPts val="0"/>
              </a:spcBef>
              <a:spcAft>
                <a:spcPts val="0"/>
              </a:spcAft>
              <a:buClr>
                <a:srgbClr val="FFFFFF"/>
              </a:buClr>
              <a:buSzPts val="800"/>
              <a:buFont typeface="Gill Sans"/>
              <a:buNone/>
              <a:defRPr/>
            </a:lvl6pPr>
            <a:lvl7pPr marL="0" lvl="6" indent="0" algn="r">
              <a:spcBef>
                <a:spcPts val="0"/>
              </a:spcBef>
              <a:spcAft>
                <a:spcPts val="0"/>
              </a:spcAft>
              <a:buClr>
                <a:srgbClr val="FFFFFF"/>
              </a:buClr>
              <a:buSzPts val="800"/>
              <a:buFont typeface="Gill Sans"/>
              <a:buNone/>
              <a:defRPr/>
            </a:lvl7pPr>
            <a:lvl8pPr marL="0" lvl="7" indent="0" algn="r">
              <a:spcBef>
                <a:spcPts val="0"/>
              </a:spcBef>
              <a:spcAft>
                <a:spcPts val="0"/>
              </a:spcAft>
              <a:buClr>
                <a:srgbClr val="FFFFFF"/>
              </a:buClr>
              <a:buSzPts val="800"/>
              <a:buFont typeface="Gill Sans"/>
              <a:buNone/>
              <a:defRPr/>
            </a:lvl8pPr>
            <a:lvl9pPr marL="0" lvl="8" indent="0" algn="r">
              <a:spcBef>
                <a:spcPts val="0"/>
              </a:spcBef>
              <a:spcAft>
                <a:spcPts val="0"/>
              </a:spcAft>
              <a:buClr>
                <a:srgbClr val="FFFFFF"/>
              </a:buClr>
              <a:buSzPts val="800"/>
              <a:buFont typeface="Gill Sans"/>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31"/>
          <p:cNvSpPr txBox="1">
            <a:spLocks noGrp="1"/>
          </p:cNvSpPr>
          <p:nvPr>
            <p:ph type="body" idx="1"/>
          </p:nvPr>
        </p:nvSpPr>
        <p:spPr>
          <a:xfrm>
            <a:off x="1187577" y="1735075"/>
            <a:ext cx="3202686" cy="528065"/>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750"/>
              </a:spcBef>
              <a:spcAft>
                <a:spcPts val="0"/>
              </a:spcAft>
              <a:buSzPts val="1425"/>
              <a:buNone/>
              <a:defRPr sz="1425" b="0" cap="none">
                <a:solidFill>
                  <a:srgbClr val="6B8890"/>
                </a:solidFill>
              </a:defRPr>
            </a:lvl1pPr>
            <a:lvl2pPr marL="914400" lvl="1" indent="-228600" algn="l">
              <a:lnSpc>
                <a:spcPct val="100000"/>
              </a:lnSpc>
              <a:spcBef>
                <a:spcPts val="750"/>
              </a:spcBef>
              <a:spcAft>
                <a:spcPts val="0"/>
              </a:spcAft>
              <a:buSzPts val="1425"/>
              <a:buNone/>
              <a:defRPr sz="1425" b="1"/>
            </a:lvl2pPr>
            <a:lvl3pPr marL="1371600" lvl="2" indent="-228600" algn="l">
              <a:lnSpc>
                <a:spcPct val="100000"/>
              </a:lnSpc>
              <a:spcBef>
                <a:spcPts val="750"/>
              </a:spcBef>
              <a:spcAft>
                <a:spcPts val="0"/>
              </a:spcAft>
              <a:buSzPts val="1350"/>
              <a:buNone/>
              <a:defRPr sz="1350" b="1"/>
            </a:lvl3pPr>
            <a:lvl4pPr marL="1828800" lvl="3" indent="-228600" algn="l">
              <a:lnSpc>
                <a:spcPct val="100000"/>
              </a:lnSpc>
              <a:spcBef>
                <a:spcPts val="750"/>
              </a:spcBef>
              <a:spcAft>
                <a:spcPts val="0"/>
              </a:spcAft>
              <a:buSzPts val="1200"/>
              <a:buNone/>
              <a:defRPr sz="1200" b="1"/>
            </a:lvl4pPr>
            <a:lvl5pPr marL="2286000" lvl="4" indent="-228600" algn="l">
              <a:lnSpc>
                <a:spcPct val="100000"/>
              </a:lnSpc>
              <a:spcBef>
                <a:spcPts val="750"/>
              </a:spcBef>
              <a:spcAft>
                <a:spcPts val="0"/>
              </a:spcAft>
              <a:buSzPts val="1200"/>
              <a:buNone/>
              <a:defRPr sz="1200" b="1"/>
            </a:lvl5pPr>
            <a:lvl6pPr marL="2743200" lvl="5" indent="-228600" algn="l">
              <a:lnSpc>
                <a:spcPct val="100000"/>
              </a:lnSpc>
              <a:spcBef>
                <a:spcPts val="750"/>
              </a:spcBef>
              <a:spcAft>
                <a:spcPts val="0"/>
              </a:spcAft>
              <a:buSzPts val="1200"/>
              <a:buNone/>
              <a:defRPr sz="1200" b="1"/>
            </a:lvl6pPr>
            <a:lvl7pPr marL="3200400" lvl="6" indent="-228600" algn="l">
              <a:lnSpc>
                <a:spcPct val="100000"/>
              </a:lnSpc>
              <a:spcBef>
                <a:spcPts val="750"/>
              </a:spcBef>
              <a:spcAft>
                <a:spcPts val="0"/>
              </a:spcAft>
              <a:buSzPts val="1200"/>
              <a:buNone/>
              <a:defRPr sz="1200" b="1"/>
            </a:lvl7pPr>
            <a:lvl8pPr marL="3657600" lvl="7" indent="-228600" algn="l">
              <a:lnSpc>
                <a:spcPct val="100000"/>
              </a:lnSpc>
              <a:spcBef>
                <a:spcPts val="750"/>
              </a:spcBef>
              <a:spcAft>
                <a:spcPts val="0"/>
              </a:spcAft>
              <a:buSzPts val="1200"/>
              <a:buNone/>
              <a:defRPr sz="1200" b="1"/>
            </a:lvl8pPr>
            <a:lvl9pPr marL="4114800" lvl="8" indent="-228600" algn="l">
              <a:lnSpc>
                <a:spcPct val="100000"/>
              </a:lnSpc>
              <a:spcBef>
                <a:spcPts val="750"/>
              </a:spcBef>
              <a:spcAft>
                <a:spcPts val="0"/>
              </a:spcAft>
              <a:buSzPts val="1200"/>
              <a:buNone/>
              <a:defRPr sz="1200" b="1"/>
            </a:lvl9pPr>
          </a:lstStyle>
          <a:p>
            <a:endParaRPr/>
          </a:p>
        </p:txBody>
      </p:sp>
      <p:sp>
        <p:nvSpPr>
          <p:cNvPr id="58" name="Google Shape;58;p31"/>
          <p:cNvSpPr txBox="1">
            <a:spLocks noGrp="1"/>
          </p:cNvSpPr>
          <p:nvPr>
            <p:ph type="body" idx="2"/>
          </p:nvPr>
        </p:nvSpPr>
        <p:spPr>
          <a:xfrm>
            <a:off x="1187577" y="2357438"/>
            <a:ext cx="3202686" cy="19475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59" name="Google Shape;59;p31"/>
          <p:cNvSpPr txBox="1">
            <a:spLocks noGrp="1"/>
          </p:cNvSpPr>
          <p:nvPr>
            <p:ph type="body" idx="3"/>
          </p:nvPr>
        </p:nvSpPr>
        <p:spPr>
          <a:xfrm>
            <a:off x="4753737" y="2357438"/>
            <a:ext cx="3190113" cy="19475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04800" algn="l">
              <a:lnSpc>
                <a:spcPct val="100000"/>
              </a:lnSpc>
              <a:spcBef>
                <a:spcPts val="750"/>
              </a:spcBef>
              <a:spcAft>
                <a:spcPts val="0"/>
              </a:spcAft>
              <a:buSzPts val="12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60" name="Google Shape;60;p31"/>
          <p:cNvSpPr txBox="1">
            <a:spLocks noGrp="1"/>
          </p:cNvSpPr>
          <p:nvPr>
            <p:ph type="body" idx="4"/>
          </p:nvPr>
        </p:nvSpPr>
        <p:spPr>
          <a:xfrm>
            <a:off x="4753737" y="1735075"/>
            <a:ext cx="3202686" cy="528065"/>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750"/>
              </a:spcBef>
              <a:spcAft>
                <a:spcPts val="0"/>
              </a:spcAft>
              <a:buSzPts val="1425"/>
              <a:buNone/>
              <a:defRPr sz="1425" b="0" cap="none">
                <a:solidFill>
                  <a:srgbClr val="6B8890"/>
                </a:solidFill>
              </a:defRPr>
            </a:lvl1pPr>
            <a:lvl2pPr marL="914400" lvl="1" indent="-228600" algn="l">
              <a:lnSpc>
                <a:spcPct val="100000"/>
              </a:lnSpc>
              <a:spcBef>
                <a:spcPts val="750"/>
              </a:spcBef>
              <a:spcAft>
                <a:spcPts val="0"/>
              </a:spcAft>
              <a:buSzPts val="1425"/>
              <a:buNone/>
              <a:defRPr sz="1425" b="1"/>
            </a:lvl2pPr>
            <a:lvl3pPr marL="1371600" lvl="2" indent="-228600" algn="l">
              <a:lnSpc>
                <a:spcPct val="100000"/>
              </a:lnSpc>
              <a:spcBef>
                <a:spcPts val="750"/>
              </a:spcBef>
              <a:spcAft>
                <a:spcPts val="0"/>
              </a:spcAft>
              <a:buSzPts val="1350"/>
              <a:buNone/>
              <a:defRPr sz="1350" b="1"/>
            </a:lvl3pPr>
            <a:lvl4pPr marL="1828800" lvl="3" indent="-228600" algn="l">
              <a:lnSpc>
                <a:spcPct val="100000"/>
              </a:lnSpc>
              <a:spcBef>
                <a:spcPts val="750"/>
              </a:spcBef>
              <a:spcAft>
                <a:spcPts val="0"/>
              </a:spcAft>
              <a:buSzPts val="1200"/>
              <a:buNone/>
              <a:defRPr sz="1200" b="1"/>
            </a:lvl4pPr>
            <a:lvl5pPr marL="2286000" lvl="4" indent="-228600" algn="l">
              <a:lnSpc>
                <a:spcPct val="100000"/>
              </a:lnSpc>
              <a:spcBef>
                <a:spcPts val="750"/>
              </a:spcBef>
              <a:spcAft>
                <a:spcPts val="0"/>
              </a:spcAft>
              <a:buSzPts val="1200"/>
              <a:buNone/>
              <a:defRPr sz="1200" b="1"/>
            </a:lvl5pPr>
            <a:lvl6pPr marL="2743200" lvl="5" indent="-228600" algn="l">
              <a:lnSpc>
                <a:spcPct val="100000"/>
              </a:lnSpc>
              <a:spcBef>
                <a:spcPts val="750"/>
              </a:spcBef>
              <a:spcAft>
                <a:spcPts val="0"/>
              </a:spcAft>
              <a:buSzPts val="1200"/>
              <a:buNone/>
              <a:defRPr sz="1200" b="1"/>
            </a:lvl6pPr>
            <a:lvl7pPr marL="3200400" lvl="6" indent="-228600" algn="l">
              <a:lnSpc>
                <a:spcPct val="100000"/>
              </a:lnSpc>
              <a:spcBef>
                <a:spcPts val="750"/>
              </a:spcBef>
              <a:spcAft>
                <a:spcPts val="0"/>
              </a:spcAft>
              <a:buSzPts val="1200"/>
              <a:buNone/>
              <a:defRPr sz="1200" b="1"/>
            </a:lvl7pPr>
            <a:lvl8pPr marL="3657600" lvl="7" indent="-228600" algn="l">
              <a:lnSpc>
                <a:spcPct val="100000"/>
              </a:lnSpc>
              <a:spcBef>
                <a:spcPts val="750"/>
              </a:spcBef>
              <a:spcAft>
                <a:spcPts val="0"/>
              </a:spcAft>
              <a:buSzPts val="1200"/>
              <a:buNone/>
              <a:defRPr sz="1200" b="1"/>
            </a:lvl8pPr>
            <a:lvl9pPr marL="4114800" lvl="8" indent="-228600" algn="l">
              <a:lnSpc>
                <a:spcPct val="100000"/>
              </a:lnSpc>
              <a:spcBef>
                <a:spcPts val="750"/>
              </a:spcBef>
              <a:spcAft>
                <a:spcPts val="0"/>
              </a:spcAft>
              <a:buSzPts val="1200"/>
              <a:buNone/>
              <a:defRPr sz="1200" b="1"/>
            </a:lvl9pPr>
          </a:lstStyle>
          <a:p>
            <a:endParaRPr/>
          </a:p>
        </p:txBody>
      </p:sp>
      <p:sp>
        <p:nvSpPr>
          <p:cNvPr id="61" name="Google Shape;61;p31"/>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1"/>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800"/>
              <a:buFont typeface="Gill Sans"/>
              <a:buNone/>
              <a:defRPr/>
            </a:lvl1pPr>
            <a:lvl2pPr marL="0" lvl="1" indent="0" algn="r">
              <a:spcBef>
                <a:spcPts val="0"/>
              </a:spcBef>
              <a:spcAft>
                <a:spcPts val="0"/>
              </a:spcAft>
              <a:buClr>
                <a:srgbClr val="FFFFFF"/>
              </a:buClr>
              <a:buSzPts val="800"/>
              <a:buFont typeface="Gill Sans"/>
              <a:buNone/>
              <a:defRPr/>
            </a:lvl2pPr>
            <a:lvl3pPr marL="0" lvl="2" indent="0" algn="r">
              <a:spcBef>
                <a:spcPts val="0"/>
              </a:spcBef>
              <a:spcAft>
                <a:spcPts val="0"/>
              </a:spcAft>
              <a:buClr>
                <a:srgbClr val="FFFFFF"/>
              </a:buClr>
              <a:buSzPts val="800"/>
              <a:buFont typeface="Gill Sans"/>
              <a:buNone/>
              <a:defRPr/>
            </a:lvl3pPr>
            <a:lvl4pPr marL="0" lvl="3" indent="0" algn="r">
              <a:spcBef>
                <a:spcPts val="0"/>
              </a:spcBef>
              <a:spcAft>
                <a:spcPts val="0"/>
              </a:spcAft>
              <a:buClr>
                <a:srgbClr val="FFFFFF"/>
              </a:buClr>
              <a:buSzPts val="800"/>
              <a:buFont typeface="Gill Sans"/>
              <a:buNone/>
              <a:defRPr/>
            </a:lvl4pPr>
            <a:lvl5pPr marL="0" lvl="4" indent="0" algn="r">
              <a:spcBef>
                <a:spcPts val="0"/>
              </a:spcBef>
              <a:spcAft>
                <a:spcPts val="0"/>
              </a:spcAft>
              <a:buClr>
                <a:srgbClr val="FFFFFF"/>
              </a:buClr>
              <a:buSzPts val="800"/>
              <a:buFont typeface="Gill Sans"/>
              <a:buNone/>
              <a:defRPr/>
            </a:lvl5pPr>
            <a:lvl6pPr marL="0" lvl="5" indent="0" algn="r">
              <a:spcBef>
                <a:spcPts val="0"/>
              </a:spcBef>
              <a:spcAft>
                <a:spcPts val="0"/>
              </a:spcAft>
              <a:buClr>
                <a:srgbClr val="FFFFFF"/>
              </a:buClr>
              <a:buSzPts val="800"/>
              <a:buFont typeface="Gill Sans"/>
              <a:buNone/>
              <a:defRPr/>
            </a:lvl6pPr>
            <a:lvl7pPr marL="0" lvl="6" indent="0" algn="r">
              <a:spcBef>
                <a:spcPts val="0"/>
              </a:spcBef>
              <a:spcAft>
                <a:spcPts val="0"/>
              </a:spcAft>
              <a:buClr>
                <a:srgbClr val="FFFFFF"/>
              </a:buClr>
              <a:buSzPts val="800"/>
              <a:buFont typeface="Gill Sans"/>
              <a:buNone/>
              <a:defRPr/>
            </a:lvl7pPr>
            <a:lvl8pPr marL="0" lvl="7" indent="0" algn="r">
              <a:spcBef>
                <a:spcPts val="0"/>
              </a:spcBef>
              <a:spcAft>
                <a:spcPts val="0"/>
              </a:spcAft>
              <a:buClr>
                <a:srgbClr val="FFFFFF"/>
              </a:buClr>
              <a:buSzPts val="800"/>
              <a:buFont typeface="Gill Sans"/>
              <a:buNone/>
              <a:defRPr/>
            </a:lvl8pPr>
            <a:lvl9pPr marL="0" lvl="8" indent="0" algn="r">
              <a:spcBef>
                <a:spcPts val="0"/>
              </a:spcBef>
              <a:spcAft>
                <a:spcPts val="0"/>
              </a:spcAft>
              <a:buClr>
                <a:srgbClr val="FFFFFF"/>
              </a:buClr>
              <a:buSzPts val="800"/>
              <a:buFont typeface="Gill Sans"/>
              <a:buNone/>
              <a:defRPr/>
            </a:lvl9pPr>
          </a:lstStyle>
          <a:p>
            <a:pPr marL="0" lvl="0" indent="0" algn="r" rtl="0">
              <a:spcBef>
                <a:spcPts val="0"/>
              </a:spcBef>
              <a:spcAft>
                <a:spcPts val="0"/>
              </a:spcAft>
              <a:buNone/>
            </a:pPr>
            <a:fld id="{00000000-1234-1234-1234-123412341234}" type="slidenum">
              <a:rPr lang="en-GB"/>
              <a:t>‹#›</a:t>
            </a:fld>
            <a:endParaRPr/>
          </a:p>
        </p:txBody>
      </p:sp>
      <p:sp>
        <p:nvSpPr>
          <p:cNvPr id="64" name="Google Shape;64;p31"/>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2"/>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2"/>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800"/>
              <a:buFont typeface="Gill Sans"/>
              <a:buNone/>
              <a:defRPr/>
            </a:lvl1pPr>
            <a:lvl2pPr marL="0" lvl="1" indent="0" algn="r">
              <a:spcBef>
                <a:spcPts val="0"/>
              </a:spcBef>
              <a:spcAft>
                <a:spcPts val="0"/>
              </a:spcAft>
              <a:buClr>
                <a:srgbClr val="FFFFFF"/>
              </a:buClr>
              <a:buSzPts val="800"/>
              <a:buFont typeface="Gill Sans"/>
              <a:buNone/>
              <a:defRPr/>
            </a:lvl2pPr>
            <a:lvl3pPr marL="0" lvl="2" indent="0" algn="r">
              <a:spcBef>
                <a:spcPts val="0"/>
              </a:spcBef>
              <a:spcAft>
                <a:spcPts val="0"/>
              </a:spcAft>
              <a:buClr>
                <a:srgbClr val="FFFFFF"/>
              </a:buClr>
              <a:buSzPts val="800"/>
              <a:buFont typeface="Gill Sans"/>
              <a:buNone/>
              <a:defRPr/>
            </a:lvl3pPr>
            <a:lvl4pPr marL="0" lvl="3" indent="0" algn="r">
              <a:spcBef>
                <a:spcPts val="0"/>
              </a:spcBef>
              <a:spcAft>
                <a:spcPts val="0"/>
              </a:spcAft>
              <a:buClr>
                <a:srgbClr val="FFFFFF"/>
              </a:buClr>
              <a:buSzPts val="800"/>
              <a:buFont typeface="Gill Sans"/>
              <a:buNone/>
              <a:defRPr/>
            </a:lvl4pPr>
            <a:lvl5pPr marL="0" lvl="4" indent="0" algn="r">
              <a:spcBef>
                <a:spcPts val="0"/>
              </a:spcBef>
              <a:spcAft>
                <a:spcPts val="0"/>
              </a:spcAft>
              <a:buClr>
                <a:srgbClr val="FFFFFF"/>
              </a:buClr>
              <a:buSzPts val="800"/>
              <a:buFont typeface="Gill Sans"/>
              <a:buNone/>
              <a:defRPr/>
            </a:lvl5pPr>
            <a:lvl6pPr marL="0" lvl="5" indent="0" algn="r">
              <a:spcBef>
                <a:spcPts val="0"/>
              </a:spcBef>
              <a:spcAft>
                <a:spcPts val="0"/>
              </a:spcAft>
              <a:buClr>
                <a:srgbClr val="FFFFFF"/>
              </a:buClr>
              <a:buSzPts val="800"/>
              <a:buFont typeface="Gill Sans"/>
              <a:buNone/>
              <a:defRPr/>
            </a:lvl6pPr>
            <a:lvl7pPr marL="0" lvl="6" indent="0" algn="r">
              <a:spcBef>
                <a:spcPts val="0"/>
              </a:spcBef>
              <a:spcAft>
                <a:spcPts val="0"/>
              </a:spcAft>
              <a:buClr>
                <a:srgbClr val="FFFFFF"/>
              </a:buClr>
              <a:buSzPts val="800"/>
              <a:buFont typeface="Gill Sans"/>
              <a:buNone/>
              <a:defRPr/>
            </a:lvl7pPr>
            <a:lvl8pPr marL="0" lvl="7" indent="0" algn="r">
              <a:spcBef>
                <a:spcPts val="0"/>
              </a:spcBef>
              <a:spcAft>
                <a:spcPts val="0"/>
              </a:spcAft>
              <a:buClr>
                <a:srgbClr val="FFFFFF"/>
              </a:buClr>
              <a:buSzPts val="800"/>
              <a:buFont typeface="Gill Sans"/>
              <a:buNone/>
              <a:defRPr/>
            </a:lvl8pPr>
            <a:lvl9pPr marL="0" lvl="8" indent="0" algn="r">
              <a:spcBef>
                <a:spcPts val="0"/>
              </a:spcBef>
              <a:spcAft>
                <a:spcPts val="0"/>
              </a:spcAft>
              <a:buClr>
                <a:srgbClr val="FFFFFF"/>
              </a:buClr>
              <a:buSzPts val="800"/>
              <a:buFont typeface="Gill Sans"/>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100"/>
              <a:buFont typeface="Gill Sans"/>
              <a:buNone/>
              <a:defRPr sz="21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1673352" y="1978534"/>
            <a:ext cx="5797296" cy="2326487"/>
          </a:xfrm>
          <a:prstGeom prst="rect">
            <a:avLst/>
          </a:prstGeom>
          <a:noFill/>
          <a:ln>
            <a:noFill/>
          </a:ln>
        </p:spPr>
        <p:txBody>
          <a:bodyPr spcFirstLastPara="1" wrap="square" lIns="91425" tIns="45700" rIns="91425" bIns="45700" anchor="t" anchorCtr="0">
            <a:normAutofit/>
          </a:bodyPr>
          <a:lstStyle>
            <a:lvl1pPr marL="457200" marR="0" lvl="0" indent="-314325" algn="l" rtl="0">
              <a:lnSpc>
                <a:spcPct val="100000"/>
              </a:lnSpc>
              <a:spcBef>
                <a:spcPts val="750"/>
              </a:spcBef>
              <a:spcAft>
                <a:spcPts val="0"/>
              </a:spcAft>
              <a:buClr>
                <a:schemeClr val="accent2"/>
              </a:buClr>
              <a:buSzPts val="1350"/>
              <a:buFont typeface="Arial"/>
              <a:buChar char="•"/>
              <a:defRPr sz="1350" b="0" i="0" u="none" strike="noStrike" cap="none">
                <a:solidFill>
                  <a:srgbClr val="FEFEFE"/>
                </a:solidFill>
                <a:latin typeface="Gill Sans"/>
                <a:ea typeface="Gill Sans"/>
                <a:cs typeface="Gill Sans"/>
                <a:sym typeface="Gill Sans"/>
              </a:defRPr>
            </a:lvl1pPr>
            <a:lvl2pPr marL="914400" marR="0" lvl="1" indent="-304800" algn="l" rtl="0">
              <a:lnSpc>
                <a:spcPct val="100000"/>
              </a:lnSpc>
              <a:spcBef>
                <a:spcPts val="750"/>
              </a:spcBef>
              <a:spcAft>
                <a:spcPts val="0"/>
              </a:spcAft>
              <a:buClr>
                <a:schemeClr val="accent2"/>
              </a:buClr>
              <a:buSzPts val="1200"/>
              <a:buFont typeface="Arial"/>
              <a:buChar char="•"/>
              <a:defRPr sz="1200" b="0" i="0" u="none" strike="noStrike" cap="none">
                <a:solidFill>
                  <a:srgbClr val="FEFEFE"/>
                </a:solidFill>
                <a:latin typeface="Gill Sans"/>
                <a:ea typeface="Gill Sans"/>
                <a:cs typeface="Gill Sans"/>
                <a:sym typeface="Gill Sans"/>
              </a:defRPr>
            </a:lvl2pPr>
            <a:lvl3pPr marL="1371600" marR="0" lvl="2" indent="-304800" algn="l" rtl="0">
              <a:lnSpc>
                <a:spcPct val="100000"/>
              </a:lnSpc>
              <a:spcBef>
                <a:spcPts val="750"/>
              </a:spcBef>
              <a:spcAft>
                <a:spcPts val="0"/>
              </a:spcAft>
              <a:buClr>
                <a:schemeClr val="accent2"/>
              </a:buClr>
              <a:buSzPts val="1200"/>
              <a:buFont typeface="Arial"/>
              <a:buChar char="•"/>
              <a:defRPr sz="1200" b="0" i="0" u="none" strike="noStrike" cap="none">
                <a:solidFill>
                  <a:srgbClr val="FEFEFE"/>
                </a:solidFill>
                <a:latin typeface="Gill Sans"/>
                <a:ea typeface="Gill Sans"/>
                <a:cs typeface="Gill Sans"/>
                <a:sym typeface="Gill Sans"/>
              </a:defRPr>
            </a:lvl3pPr>
            <a:lvl4pPr marL="1828800" marR="0" lvl="3" indent="-304800" algn="l" rtl="0">
              <a:lnSpc>
                <a:spcPct val="100000"/>
              </a:lnSpc>
              <a:spcBef>
                <a:spcPts val="750"/>
              </a:spcBef>
              <a:spcAft>
                <a:spcPts val="0"/>
              </a:spcAft>
              <a:buClr>
                <a:schemeClr val="accent2"/>
              </a:buClr>
              <a:buSzPts val="1200"/>
              <a:buFont typeface="Arial"/>
              <a:buChar char="•"/>
              <a:defRPr sz="1200" b="0" i="0" u="none" strike="noStrike" cap="none">
                <a:solidFill>
                  <a:srgbClr val="FEFEFE"/>
                </a:solidFill>
                <a:latin typeface="Gill Sans"/>
                <a:ea typeface="Gill Sans"/>
                <a:cs typeface="Gill Sans"/>
                <a:sym typeface="Gill Sans"/>
              </a:defRPr>
            </a:lvl4pPr>
            <a:lvl5pPr marL="2286000" marR="0" lvl="4" indent="-304800" algn="l" rtl="0">
              <a:lnSpc>
                <a:spcPct val="100000"/>
              </a:lnSpc>
              <a:spcBef>
                <a:spcPts val="750"/>
              </a:spcBef>
              <a:spcAft>
                <a:spcPts val="0"/>
              </a:spcAft>
              <a:buClr>
                <a:schemeClr val="accent2"/>
              </a:buClr>
              <a:buSzPts val="1200"/>
              <a:buFont typeface="Arial"/>
              <a:buChar char="•"/>
              <a:defRPr sz="1200" b="0" i="0" u="none" strike="noStrike" cap="none">
                <a:solidFill>
                  <a:srgbClr val="FEFEFE"/>
                </a:solidFill>
                <a:latin typeface="Gill Sans"/>
                <a:ea typeface="Gill Sans"/>
                <a:cs typeface="Gill Sans"/>
                <a:sym typeface="Gill Sans"/>
              </a:defRPr>
            </a:lvl5pPr>
            <a:lvl6pPr marL="2743200" marR="0" lvl="5"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lt1"/>
                </a:solidFill>
                <a:latin typeface="Gill Sans"/>
                <a:ea typeface="Gill Sans"/>
                <a:cs typeface="Gill Sans"/>
                <a:sym typeface="Gill Sans"/>
              </a:defRPr>
            </a:lvl6pPr>
            <a:lvl7pPr marL="3200400" marR="0" lvl="6"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lt1"/>
                </a:solidFill>
                <a:latin typeface="Gill Sans"/>
                <a:ea typeface="Gill Sans"/>
                <a:cs typeface="Gill Sans"/>
                <a:sym typeface="Gill Sans"/>
              </a:defRPr>
            </a:lvl7pPr>
            <a:lvl8pPr marL="3657600" marR="0" lvl="7"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lt1"/>
                </a:solidFill>
                <a:latin typeface="Gill Sans"/>
                <a:ea typeface="Gill Sans"/>
                <a:cs typeface="Gill Sans"/>
                <a:sym typeface="Gill Sans"/>
              </a:defRPr>
            </a:lvl8pPr>
            <a:lvl9pPr marL="4114800" marR="0" lvl="8"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lt1"/>
                </a:solidFill>
                <a:latin typeface="Gill Sans"/>
                <a:ea typeface="Gill Sans"/>
                <a:cs typeface="Gill Sans"/>
                <a:sym typeface="Gill Sans"/>
              </a:defRPr>
            </a:lvl9pPr>
          </a:lstStyle>
          <a:p>
            <a:endParaRPr/>
          </a:p>
        </p:txBody>
      </p:sp>
      <p:sp>
        <p:nvSpPr>
          <p:cNvPr id="8" name="Google Shape;8;p23"/>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88"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9" name="Google Shape;9;p23"/>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88"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0" name="Google Shape;10;p23"/>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1pPr>
            <a:lvl2pPr marL="0" marR="0" lvl="1"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2pPr>
            <a:lvl3pPr marL="0" marR="0" lvl="2"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3pPr>
            <a:lvl4pPr marL="0" marR="0" lvl="3"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4pPr>
            <a:lvl5pPr marL="0" marR="0" lvl="4"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5pPr>
            <a:lvl6pPr marL="0" marR="0" lvl="5"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6pPr>
            <a:lvl7pPr marL="0" marR="0" lvl="6"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7pPr>
            <a:lvl8pPr marL="0" marR="0" lvl="7"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8pPr>
            <a:lvl9pPr marL="0" marR="0" lvl="8"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100"/>
              <a:buFont typeface="Gill Sans"/>
              <a:buNone/>
              <a:defRPr sz="21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2"/>
          <p:cNvSpPr txBox="1">
            <a:spLocks noGrp="1"/>
          </p:cNvSpPr>
          <p:nvPr>
            <p:ph type="body" idx="1"/>
          </p:nvPr>
        </p:nvSpPr>
        <p:spPr>
          <a:xfrm>
            <a:off x="1673352" y="1978534"/>
            <a:ext cx="5797296" cy="2326487"/>
          </a:xfrm>
          <a:prstGeom prst="rect">
            <a:avLst/>
          </a:prstGeom>
          <a:noFill/>
          <a:ln>
            <a:noFill/>
          </a:ln>
        </p:spPr>
        <p:txBody>
          <a:bodyPr spcFirstLastPara="1" wrap="square" lIns="91425" tIns="45700" rIns="91425" bIns="45700" anchor="t" anchorCtr="0">
            <a:normAutofit/>
          </a:bodyPr>
          <a:lstStyle>
            <a:lvl1pPr marL="457200" marR="0" lvl="0" indent="-314325" algn="l" rtl="0">
              <a:lnSpc>
                <a:spcPct val="100000"/>
              </a:lnSpc>
              <a:spcBef>
                <a:spcPts val="750"/>
              </a:spcBef>
              <a:spcAft>
                <a:spcPts val="0"/>
              </a:spcAft>
              <a:buClr>
                <a:schemeClr val="accent2"/>
              </a:buClr>
              <a:buSzPts val="1350"/>
              <a:buFont typeface="Arial"/>
              <a:buChar char="•"/>
              <a:defRPr sz="1350" b="0" i="0" u="none" strike="noStrike" cap="none">
                <a:solidFill>
                  <a:srgbClr val="262626"/>
                </a:solidFill>
                <a:latin typeface="Gill Sans"/>
                <a:ea typeface="Gill Sans"/>
                <a:cs typeface="Gill Sans"/>
                <a:sym typeface="Gill Sans"/>
              </a:defRPr>
            </a:lvl1pPr>
            <a:lvl2pPr marL="914400" marR="0" lvl="1"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2pPr>
            <a:lvl3pPr marL="1371600" marR="0" lvl="2"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3pPr>
            <a:lvl4pPr marL="1828800" marR="0" lvl="3"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4pPr>
            <a:lvl5pPr marL="2286000" marR="0" lvl="4"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5pPr>
            <a:lvl6pPr marL="2743200" marR="0" lvl="5"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20" name="Google Shape;20;p22"/>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88"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1" name="Google Shape;21;p22"/>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88"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2" name="Google Shape;22;p22"/>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1pPr>
            <a:lvl2pPr marL="0" marR="0" lvl="1"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2pPr>
            <a:lvl3pPr marL="0" marR="0" lvl="2"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3pPr>
            <a:lvl4pPr marL="0" marR="0" lvl="3"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4pPr>
            <a:lvl5pPr marL="0" marR="0" lvl="4"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5pPr>
            <a:lvl6pPr marL="0" marR="0" lvl="5"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6pPr>
            <a:lvl7pPr marL="0" marR="0" lvl="6"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7pPr>
            <a:lvl8pPr marL="0" marR="0" lvl="7"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8pPr>
            <a:lvl9pPr marL="0" marR="0" lvl="8" indent="0" algn="r" rtl="0">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video" Target="https://www.youtube.com/embed/CoihEWQfAUg?start=29&amp;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mwolf@dmu.ac.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jenna@bristolbeacon.org.uk" TargetMode="External"/><Relationship Id="rId5" Type="http://schemas.openxmlformats.org/officeDocument/2006/relationships/hyperlink" Target="mailto:hello@jennabrownmusic.com" TargetMode="External"/><Relationship Id="rId4" Type="http://schemas.openxmlformats.org/officeDocument/2006/relationships/hyperlink" Target="mailto:motje.wolf@voicestudycentre.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1200150" y="1790058"/>
            <a:ext cx="6743700" cy="123444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91425" tIns="91425" rIns="91425" bIns="91425" anchor="b" anchorCtr="0">
            <a:normAutofit/>
          </a:bodyPr>
          <a:lstStyle/>
          <a:p>
            <a:pPr marL="0" lvl="0" indent="0" algn="ctr" rtl="0">
              <a:lnSpc>
                <a:spcPct val="90000"/>
              </a:lnSpc>
              <a:spcBef>
                <a:spcPts val="0"/>
              </a:spcBef>
              <a:spcAft>
                <a:spcPts val="0"/>
              </a:spcAft>
              <a:buClr>
                <a:srgbClr val="262626"/>
              </a:buClr>
              <a:buSzPct val="100000"/>
              <a:buFont typeface="Calibri"/>
              <a:buNone/>
            </a:pPr>
            <a:r>
              <a:rPr lang="en-GB" sz="3200" b="1">
                <a:latin typeface="Calibri"/>
                <a:ea typeface="Calibri"/>
                <a:cs typeface="Calibri"/>
                <a:sym typeface="Calibri"/>
              </a:rPr>
              <a:t>WHOLE CLASS SINGING STRATEGIES IN ENGLAND – A REVIEW </a:t>
            </a:r>
            <a:endParaRPr/>
          </a:p>
        </p:txBody>
      </p:sp>
      <p:sp>
        <p:nvSpPr>
          <p:cNvPr id="103" name="Google Shape;103;p1"/>
          <p:cNvSpPr txBox="1">
            <a:spLocks noGrp="1"/>
          </p:cNvSpPr>
          <p:nvPr>
            <p:ph type="subTitle" idx="1"/>
          </p:nvPr>
        </p:nvSpPr>
        <p:spPr>
          <a:xfrm>
            <a:off x="2021396" y="3264408"/>
            <a:ext cx="5101209" cy="1688592"/>
          </a:xfrm>
          <a:prstGeom prst="rect">
            <a:avLst/>
          </a:prstGeom>
          <a:noFill/>
          <a:ln>
            <a:noFill/>
          </a:ln>
        </p:spPr>
        <p:txBody>
          <a:bodyPr spcFirstLastPara="1" wrap="square" lIns="91425" tIns="91425" rIns="91425" bIns="91425" anchor="t" anchorCtr="0">
            <a:normAutofit fontScale="92500" lnSpcReduction="20000"/>
          </a:bodyPr>
          <a:lstStyle/>
          <a:p>
            <a:pPr marL="0" lvl="0" indent="0" algn="ctr" rtl="0">
              <a:lnSpc>
                <a:spcPct val="100000"/>
              </a:lnSpc>
              <a:spcBef>
                <a:spcPts val="0"/>
              </a:spcBef>
              <a:spcAft>
                <a:spcPts val="0"/>
              </a:spcAft>
              <a:buSzPct val="100000"/>
              <a:buNone/>
            </a:pPr>
            <a:r>
              <a:rPr lang="en-GB" sz="1800" b="1"/>
              <a:t>Dr</a:t>
            </a:r>
            <a:r>
              <a:rPr lang="en-GB" sz="1800"/>
              <a:t> </a:t>
            </a:r>
            <a:r>
              <a:rPr lang="en-GB" sz="1800" b="1"/>
              <a:t>Motje Wolf</a:t>
            </a:r>
            <a:r>
              <a:rPr lang="en-GB" sz="1800"/>
              <a:t>, </a:t>
            </a:r>
            <a:br>
              <a:rPr lang="en-GB" sz="1800"/>
            </a:br>
            <a:r>
              <a:rPr lang="en-GB" sz="1800"/>
              <a:t>Voice Study Centre and </a:t>
            </a:r>
            <a:br>
              <a:rPr lang="en-GB" sz="1800"/>
            </a:br>
            <a:r>
              <a:rPr lang="en-GB" sz="1800"/>
              <a:t>De Montfort University, Leicester, UK</a:t>
            </a:r>
            <a:endParaRPr sz="1800"/>
          </a:p>
          <a:p>
            <a:pPr marL="0" lvl="0" indent="0" algn="ctr" rtl="0">
              <a:lnSpc>
                <a:spcPct val="100000"/>
              </a:lnSpc>
              <a:spcBef>
                <a:spcPts val="0"/>
              </a:spcBef>
              <a:spcAft>
                <a:spcPts val="0"/>
              </a:spcAft>
              <a:buSzPct val="100000"/>
              <a:buNone/>
            </a:pPr>
            <a:endParaRPr sz="1800" b="1"/>
          </a:p>
          <a:p>
            <a:pPr marL="0" lvl="0" indent="0" algn="ctr" rtl="0">
              <a:lnSpc>
                <a:spcPct val="100000"/>
              </a:lnSpc>
              <a:spcBef>
                <a:spcPts val="0"/>
              </a:spcBef>
              <a:spcAft>
                <a:spcPts val="0"/>
              </a:spcAft>
              <a:buSzPct val="100000"/>
              <a:buNone/>
            </a:pPr>
            <a:r>
              <a:rPr lang="en-GB" sz="1800" b="1"/>
              <a:t>Jenna Brown, MSc,</a:t>
            </a:r>
            <a:br>
              <a:rPr lang="en-GB" sz="1800" b="1"/>
            </a:br>
            <a:r>
              <a:rPr lang="en-GB" sz="1800"/>
              <a:t> Voice Study Centre and </a:t>
            </a:r>
            <a:endParaRPr sz="1800"/>
          </a:p>
          <a:p>
            <a:pPr marL="0" lvl="0" indent="0" algn="ctr" rtl="0">
              <a:lnSpc>
                <a:spcPct val="100000"/>
              </a:lnSpc>
              <a:spcBef>
                <a:spcPts val="0"/>
              </a:spcBef>
              <a:spcAft>
                <a:spcPts val="0"/>
              </a:spcAft>
              <a:buSzPct val="100000"/>
              <a:buNone/>
            </a:pPr>
            <a:r>
              <a:rPr lang="en-GB" sz="1800"/>
              <a:t>Bristol Beacon, UK</a:t>
            </a:r>
            <a:endParaRPr sz="1800"/>
          </a:p>
        </p:txBody>
      </p:sp>
      <p:pic>
        <p:nvPicPr>
          <p:cNvPr id="104" name="Google Shape;104;p1" descr="Logo, company name&#10;&#10;Description automatically generated"/>
          <p:cNvPicPr preferRelativeResize="0"/>
          <p:nvPr/>
        </p:nvPicPr>
        <p:blipFill rotWithShape="1">
          <a:blip r:embed="rId3">
            <a:alphaModFix/>
          </a:blip>
          <a:srcRect/>
          <a:stretch/>
        </p:blipFill>
        <p:spPr>
          <a:xfrm>
            <a:off x="7581899" y="32378"/>
            <a:ext cx="1503647" cy="1249698"/>
          </a:xfrm>
          <a:prstGeom prst="rect">
            <a:avLst/>
          </a:prstGeom>
          <a:noFill/>
          <a:ln>
            <a:noFill/>
          </a:ln>
        </p:spPr>
      </p:pic>
      <p:pic>
        <p:nvPicPr>
          <p:cNvPr id="105" name="Google Shape;105;p1" descr="A picture containing logo&#10;&#10;Description automatically generated"/>
          <p:cNvPicPr preferRelativeResize="0"/>
          <p:nvPr/>
        </p:nvPicPr>
        <p:blipFill rotWithShape="1">
          <a:blip r:embed="rId4">
            <a:alphaModFix/>
          </a:blip>
          <a:srcRect/>
          <a:stretch/>
        </p:blipFill>
        <p:spPr>
          <a:xfrm>
            <a:off x="163474" y="194619"/>
            <a:ext cx="2348171" cy="10063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0"/>
          <p:cNvPicPr preferRelativeResize="0"/>
          <p:nvPr/>
        </p:nvPicPr>
        <p:blipFill rotWithShape="1">
          <a:blip r:embed="rId3">
            <a:alphaModFix/>
          </a:blip>
          <a:srcRect/>
          <a:stretch/>
        </p:blipFill>
        <p:spPr>
          <a:xfrm>
            <a:off x="152400" y="152400"/>
            <a:ext cx="8448823" cy="4838700"/>
          </a:xfrm>
          <a:prstGeom prst="rect">
            <a:avLst/>
          </a:prstGeom>
          <a:noFill/>
          <a:ln>
            <a:noFill/>
          </a:ln>
        </p:spPr>
      </p:pic>
      <p:sp>
        <p:nvSpPr>
          <p:cNvPr id="170" name="Google Shape;170;p10"/>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171" name="Google Shape;171;p10"/>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Motje Wolf (mwolf@dmu.ac.uk) and Jenna Brown (email address)</a:t>
            </a:r>
            <a:endParaRPr/>
          </a:p>
        </p:txBody>
      </p:sp>
      <p:sp>
        <p:nvSpPr>
          <p:cNvPr id="172" name="Google Shape;172;p10"/>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p>
            <a:pPr marL="0" lvl="0" indent="0" algn="r" rtl="0">
              <a:spcBef>
                <a:spcPts val="0"/>
              </a:spcBef>
              <a:spcAft>
                <a:spcPts val="0"/>
              </a:spcAft>
              <a:buClr>
                <a:srgbClr val="FFFFFF"/>
              </a:buClr>
              <a:buSzPts val="800"/>
              <a:buFont typeface="Gill Sans"/>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1"/>
          <p:cNvPicPr preferRelativeResize="0"/>
          <p:nvPr/>
        </p:nvPicPr>
        <p:blipFill rotWithShape="1">
          <a:blip r:embed="rId3">
            <a:alphaModFix/>
          </a:blip>
          <a:srcRect/>
          <a:stretch/>
        </p:blipFill>
        <p:spPr>
          <a:xfrm>
            <a:off x="152400" y="152400"/>
            <a:ext cx="7888775" cy="4838700"/>
          </a:xfrm>
          <a:prstGeom prst="rect">
            <a:avLst/>
          </a:prstGeom>
          <a:noFill/>
          <a:ln>
            <a:noFill/>
          </a:ln>
        </p:spPr>
      </p:pic>
      <p:sp>
        <p:nvSpPr>
          <p:cNvPr id="178" name="Google Shape;178;p11"/>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179" name="Google Shape;179;p11"/>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Motje Wolf (mwolf@dmu.ac.uk) and Jenna Brown (email address)</a:t>
            </a:r>
            <a:endParaRPr/>
          </a:p>
        </p:txBody>
      </p:sp>
      <p:sp>
        <p:nvSpPr>
          <p:cNvPr id="180" name="Google Shape;180;p11"/>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p>
            <a:pPr marL="0" lvl="0" indent="0" algn="r" rtl="0">
              <a:spcBef>
                <a:spcPts val="0"/>
              </a:spcBef>
              <a:spcAft>
                <a:spcPts val="0"/>
              </a:spcAft>
              <a:buClr>
                <a:srgbClr val="FFFFFF"/>
              </a:buClr>
              <a:buSzPts val="800"/>
              <a:buFont typeface="Gill Sans"/>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2"/>
          <p:cNvPicPr preferRelativeResize="0"/>
          <p:nvPr/>
        </p:nvPicPr>
        <p:blipFill rotWithShape="1">
          <a:blip r:embed="rId3">
            <a:alphaModFix/>
          </a:blip>
          <a:srcRect/>
          <a:stretch/>
        </p:blipFill>
        <p:spPr>
          <a:xfrm>
            <a:off x="152400" y="152400"/>
            <a:ext cx="8839200" cy="4714240"/>
          </a:xfrm>
          <a:prstGeom prst="rect">
            <a:avLst/>
          </a:prstGeom>
          <a:noFill/>
          <a:ln>
            <a:noFill/>
          </a:ln>
        </p:spPr>
      </p:pic>
      <p:sp>
        <p:nvSpPr>
          <p:cNvPr id="186" name="Google Shape;186;p12"/>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187" name="Google Shape;187;p12"/>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Motje Wolf (mwolf@dmu.ac.uk) and Jenna Brown (email address)</a:t>
            </a:r>
            <a:endParaRPr/>
          </a:p>
        </p:txBody>
      </p:sp>
      <p:sp>
        <p:nvSpPr>
          <p:cNvPr id="188" name="Google Shape;188;p12"/>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p>
            <a:pPr marL="0" lvl="0" indent="0" algn="r" rtl="0">
              <a:spcBef>
                <a:spcPts val="0"/>
              </a:spcBef>
              <a:spcAft>
                <a:spcPts val="0"/>
              </a:spcAft>
              <a:buClr>
                <a:srgbClr val="FFFFFF"/>
              </a:buClr>
              <a:buSzPts val="800"/>
              <a:buFont typeface="Gill Sans"/>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rgbClr val="262626"/>
              </a:buClr>
              <a:buSzPts val="2800"/>
              <a:buFont typeface="Gill Sans"/>
              <a:buNone/>
            </a:pPr>
            <a:r>
              <a:rPr lang="en-GB"/>
              <a:t>WHERE ARE WE AT NOW?</a:t>
            </a:r>
            <a:endParaRPr/>
          </a:p>
        </p:txBody>
      </p:sp>
      <p:sp>
        <p:nvSpPr>
          <p:cNvPr id="194" name="Google Shape;194;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a:bodyPr>
          <a:lstStyle/>
          <a:p>
            <a:pPr marL="457200" lvl="0" indent="-342900" algn="l" rtl="0">
              <a:lnSpc>
                <a:spcPct val="150000"/>
              </a:lnSpc>
              <a:spcBef>
                <a:spcPts val="0"/>
              </a:spcBef>
              <a:spcAft>
                <a:spcPts val="0"/>
              </a:spcAft>
              <a:buSzPts val="1800"/>
              <a:buChar char="●"/>
            </a:pPr>
            <a:r>
              <a:rPr lang="en-GB" sz="2400"/>
              <a:t>Lots of singing is happening again – no more government restrictions, </a:t>
            </a:r>
            <a:endParaRPr sz="2400"/>
          </a:p>
          <a:p>
            <a:pPr marL="914400" lvl="1" indent="-342900" algn="l" rtl="0">
              <a:lnSpc>
                <a:spcPct val="150000"/>
              </a:lnSpc>
              <a:spcBef>
                <a:spcPts val="0"/>
              </a:spcBef>
              <a:spcAft>
                <a:spcPts val="0"/>
              </a:spcAft>
              <a:buSzPts val="1800"/>
              <a:buChar char="○"/>
            </a:pPr>
            <a:r>
              <a:rPr lang="en-GB" sz="2400"/>
              <a:t>but regional cautious of aerosol emissions and singing</a:t>
            </a:r>
            <a:endParaRPr sz="2400"/>
          </a:p>
          <a:p>
            <a:pPr marL="457200" lvl="0" indent="-342900" algn="l" rtl="0">
              <a:lnSpc>
                <a:spcPct val="150000"/>
              </a:lnSpc>
              <a:spcBef>
                <a:spcPts val="0"/>
              </a:spcBef>
              <a:spcAft>
                <a:spcPts val="0"/>
              </a:spcAft>
              <a:buSzPts val="1800"/>
              <a:buChar char="●"/>
            </a:pPr>
            <a:r>
              <a:rPr lang="en-GB" sz="2400"/>
              <a:t>Needed a way of looking at this in more detail:</a:t>
            </a:r>
            <a:endParaRPr sz="2400"/>
          </a:p>
          <a:p>
            <a:pPr marL="457200" lvl="0" indent="-342900" algn="l" rtl="0">
              <a:lnSpc>
                <a:spcPct val="150000"/>
              </a:lnSpc>
              <a:spcBef>
                <a:spcPts val="0"/>
              </a:spcBef>
              <a:spcAft>
                <a:spcPts val="0"/>
              </a:spcAft>
              <a:buSzPts val="1800"/>
              <a:buChar char="●"/>
            </a:pPr>
            <a:r>
              <a:rPr lang="en-GB" sz="2400"/>
              <a:t>3 Tier Model of Vocal Education:</a:t>
            </a:r>
            <a:endParaRPr sz="2400"/>
          </a:p>
          <a:p>
            <a:pPr marL="914400" lvl="1" indent="-317500" algn="l" rtl="0">
              <a:lnSpc>
                <a:spcPct val="150000"/>
              </a:lnSpc>
              <a:spcBef>
                <a:spcPts val="0"/>
              </a:spcBef>
              <a:spcAft>
                <a:spcPts val="0"/>
              </a:spcAft>
              <a:buSzPts val="1400"/>
              <a:buChar char="○"/>
            </a:pPr>
            <a:r>
              <a:rPr lang="en-GB" sz="1800"/>
              <a:t>Capturing the different sets of knowledge that are required for singing teaching (in any context).</a:t>
            </a:r>
            <a:endParaRPr sz="1800"/>
          </a:p>
        </p:txBody>
      </p:sp>
      <p:sp>
        <p:nvSpPr>
          <p:cNvPr id="195" name="Google Shape;195;p13"/>
          <p:cNvSpPr txBox="1">
            <a:spLocks noGrp="1"/>
          </p:cNvSpPr>
          <p:nvPr>
            <p:ph type="sldNum" idx="12"/>
          </p:nvPr>
        </p:nvSpPr>
        <p:spPr>
          <a:xfrm>
            <a:off x="8472458" y="4663217"/>
            <a:ext cx="548700" cy="393600"/>
          </a:xfrm>
          <a:prstGeom prst="rect">
            <a:avLst/>
          </a:prstGeom>
          <a:solidFill>
            <a:srgbClr val="1D1D1D">
              <a:alpha val="69803"/>
            </a:srgbClr>
          </a:solidFill>
          <a:ln>
            <a:noFill/>
          </a:ln>
        </p:spPr>
        <p:txBody>
          <a:bodyPr spcFirstLastPara="1" wrap="square" lIns="91425" tIns="91425" rIns="91425" bIns="91425" anchor="ctr" anchorCtr="0">
            <a:normAutofit/>
          </a:bodyPr>
          <a:lstStyle/>
          <a:p>
            <a:pPr marL="0" lvl="0" indent="0" algn="r" rtl="0">
              <a:spcBef>
                <a:spcPts val="0"/>
              </a:spcBef>
              <a:spcAft>
                <a:spcPts val="0"/>
              </a:spcAft>
              <a:buClr>
                <a:srgbClr val="FFFFFF"/>
              </a:buClr>
              <a:buSzPts val="800"/>
              <a:buFont typeface="Gill Sans"/>
              <a:buNone/>
            </a:pP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4"/>
          <p:cNvPicPr preferRelativeResize="0"/>
          <p:nvPr/>
        </p:nvPicPr>
        <p:blipFill rotWithShape="1">
          <a:blip r:embed="rId3">
            <a:alphaModFix/>
          </a:blip>
          <a:srcRect/>
          <a:stretch/>
        </p:blipFill>
        <p:spPr>
          <a:xfrm>
            <a:off x="862625" y="152400"/>
            <a:ext cx="6602516" cy="4838701"/>
          </a:xfrm>
          <a:prstGeom prst="rect">
            <a:avLst/>
          </a:prstGeom>
          <a:noFill/>
          <a:ln>
            <a:noFill/>
          </a:ln>
        </p:spPr>
      </p:pic>
      <p:sp>
        <p:nvSpPr>
          <p:cNvPr id="201" name="Google Shape;201;p14"/>
          <p:cNvSpPr/>
          <p:nvPr/>
        </p:nvSpPr>
        <p:spPr>
          <a:xfrm>
            <a:off x="225025" y="4061225"/>
            <a:ext cx="557100" cy="557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Gill Sans"/>
              <a:buNone/>
            </a:pPr>
            <a:r>
              <a:rPr lang="en-GB" sz="1800" b="0" i="0" u="none" strike="noStrike" cap="none">
                <a:solidFill>
                  <a:schemeClr val="dk1"/>
                </a:solidFill>
                <a:latin typeface="Gill Sans"/>
                <a:ea typeface="Gill Sans"/>
                <a:cs typeface="Gill Sans"/>
                <a:sym typeface="Gill Sans"/>
              </a:rPr>
              <a:t>1</a:t>
            </a:r>
            <a:endParaRPr sz="1800" b="0" i="0" u="none" strike="noStrike" cap="none">
              <a:solidFill>
                <a:schemeClr val="dk1"/>
              </a:solidFill>
              <a:latin typeface="Gill Sans"/>
              <a:ea typeface="Gill Sans"/>
              <a:cs typeface="Gill Sans"/>
              <a:sym typeface="Gill Sans"/>
            </a:endParaRPr>
          </a:p>
        </p:txBody>
      </p:sp>
      <p:sp>
        <p:nvSpPr>
          <p:cNvPr id="202" name="Google Shape;202;p14"/>
          <p:cNvSpPr/>
          <p:nvPr/>
        </p:nvSpPr>
        <p:spPr>
          <a:xfrm>
            <a:off x="225025" y="2820575"/>
            <a:ext cx="557100" cy="557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Gill Sans"/>
              <a:buNone/>
            </a:pPr>
            <a:r>
              <a:rPr lang="en-GB" sz="1800" b="0" i="0" u="none" strike="noStrike" cap="none">
                <a:solidFill>
                  <a:schemeClr val="dk1"/>
                </a:solidFill>
                <a:latin typeface="Gill Sans"/>
                <a:ea typeface="Gill Sans"/>
                <a:cs typeface="Gill Sans"/>
                <a:sym typeface="Gill Sans"/>
              </a:rPr>
              <a:t>2</a:t>
            </a:r>
            <a:endParaRPr sz="1800" b="0" i="0" u="none" strike="noStrike" cap="none">
              <a:solidFill>
                <a:schemeClr val="dk1"/>
              </a:solidFill>
              <a:latin typeface="Gill Sans"/>
              <a:ea typeface="Gill Sans"/>
              <a:cs typeface="Gill Sans"/>
              <a:sym typeface="Gill Sans"/>
            </a:endParaRPr>
          </a:p>
        </p:txBody>
      </p:sp>
      <p:sp>
        <p:nvSpPr>
          <p:cNvPr id="203" name="Google Shape;203;p14"/>
          <p:cNvSpPr/>
          <p:nvPr/>
        </p:nvSpPr>
        <p:spPr>
          <a:xfrm>
            <a:off x="225025" y="1290650"/>
            <a:ext cx="557100" cy="557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Gill Sans"/>
              <a:buNone/>
            </a:pPr>
            <a:r>
              <a:rPr lang="en-GB" sz="1800" b="0" i="0" u="none" strike="noStrike" cap="none">
                <a:solidFill>
                  <a:schemeClr val="dk1"/>
                </a:solidFill>
                <a:latin typeface="Gill Sans"/>
                <a:ea typeface="Gill Sans"/>
                <a:cs typeface="Gill Sans"/>
                <a:sym typeface="Gill Sans"/>
              </a:rPr>
              <a:t>3</a:t>
            </a:r>
            <a:endParaRPr sz="1800" b="0" i="0" u="none" strike="noStrike" cap="none">
              <a:solidFill>
                <a:schemeClr val="dk1"/>
              </a:solidFill>
              <a:latin typeface="Gill Sans"/>
              <a:ea typeface="Gill Sans"/>
              <a:cs typeface="Gill Sans"/>
              <a:sym typeface="Gill Sans"/>
            </a:endParaRPr>
          </a:p>
        </p:txBody>
      </p:sp>
      <p:sp>
        <p:nvSpPr>
          <p:cNvPr id="204" name="Google Shape;204;p14"/>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205" name="Google Shape;205;p14"/>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Motje Wolf (mwolf@dmu.ac.uk) and Jenna Brown (email address)</a:t>
            </a:r>
            <a:endParaRPr/>
          </a:p>
        </p:txBody>
      </p:sp>
      <p:sp>
        <p:nvSpPr>
          <p:cNvPr id="206" name="Google Shape;206;p14"/>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p>
            <a:pPr marL="0" lvl="0" indent="0" algn="r" rtl="0">
              <a:spcBef>
                <a:spcPts val="0"/>
              </a:spcBef>
              <a:spcAft>
                <a:spcPts val="0"/>
              </a:spcAft>
              <a:buClr>
                <a:srgbClr val="FFFFFF"/>
              </a:buClr>
              <a:buSzPts val="800"/>
              <a:buFont typeface="Gill Sans"/>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rgbClr val="262626"/>
              </a:buClr>
              <a:buSzPts val="2800"/>
              <a:buFont typeface="Gill Sans"/>
              <a:buNone/>
            </a:pPr>
            <a:r>
              <a:rPr lang="en-GB"/>
              <a:t>REVIEW OF CURRENT PRACTICE</a:t>
            </a:r>
            <a:endParaRPr/>
          </a:p>
        </p:txBody>
      </p:sp>
      <p:sp>
        <p:nvSpPr>
          <p:cNvPr id="212" name="Google Shape;212;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90000"/>
              <a:buNone/>
            </a:pPr>
            <a:r>
              <a:rPr lang="en-GB" sz="2000" dirty="0"/>
              <a:t>Case Study: Earthsong Foundation, Start with Singing Programme</a:t>
            </a:r>
            <a:endParaRPr sz="2000" dirty="0"/>
          </a:p>
          <a:p>
            <a:pPr marL="0" lvl="0" indent="0" algn="l" rtl="0">
              <a:lnSpc>
                <a:spcPct val="100000"/>
              </a:lnSpc>
              <a:spcBef>
                <a:spcPts val="0"/>
              </a:spcBef>
              <a:spcAft>
                <a:spcPts val="0"/>
              </a:spcAft>
              <a:buSzPct val="163636"/>
              <a:buNone/>
            </a:pPr>
            <a:endParaRPr sz="1100" dirty="0"/>
          </a:p>
          <a:p>
            <a:pPr marL="0" lvl="0" indent="0" algn="l" rtl="0">
              <a:lnSpc>
                <a:spcPct val="100000"/>
              </a:lnSpc>
              <a:spcBef>
                <a:spcPts val="0"/>
              </a:spcBef>
              <a:spcAft>
                <a:spcPts val="0"/>
              </a:spcAft>
              <a:buSzPct val="100000"/>
              <a:buNone/>
            </a:pPr>
            <a:r>
              <a:rPr lang="en-GB" sz="1800" i="1" dirty="0"/>
              <a:t>A first access programme of singing classes and instrumental learning in primary schools</a:t>
            </a:r>
            <a:endParaRPr sz="1800" i="1" dirty="0"/>
          </a:p>
          <a:p>
            <a:pPr marL="0" lvl="0" indent="0" algn="l" rtl="0">
              <a:lnSpc>
                <a:spcPct val="100000"/>
              </a:lnSpc>
              <a:spcBef>
                <a:spcPts val="0"/>
              </a:spcBef>
              <a:spcAft>
                <a:spcPts val="0"/>
              </a:spcAft>
              <a:buSzPct val="163636"/>
              <a:buNone/>
            </a:pPr>
            <a:endParaRPr sz="1100" dirty="0"/>
          </a:p>
          <a:p>
            <a:pPr marL="0" lvl="0" indent="0" algn="l" rtl="0">
              <a:lnSpc>
                <a:spcPct val="100000"/>
              </a:lnSpc>
              <a:spcBef>
                <a:spcPts val="0"/>
              </a:spcBef>
              <a:spcAft>
                <a:spcPts val="0"/>
              </a:spcAft>
              <a:buSzPct val="100000"/>
              <a:buNone/>
            </a:pPr>
            <a:r>
              <a:rPr lang="en-GB" sz="1800" b="1" u="sng" dirty="0"/>
              <a:t>Project Aims:</a:t>
            </a:r>
            <a:endParaRPr sz="1800" b="1" u="sng" dirty="0"/>
          </a:p>
          <a:p>
            <a:pPr marL="0" lvl="0" indent="0" algn="l" rtl="0">
              <a:lnSpc>
                <a:spcPct val="100000"/>
              </a:lnSpc>
              <a:spcBef>
                <a:spcPts val="0"/>
              </a:spcBef>
              <a:spcAft>
                <a:spcPts val="0"/>
              </a:spcAft>
              <a:buSzPct val="100000"/>
              <a:buNone/>
            </a:pPr>
            <a:endParaRPr sz="1800" b="1" u="sng" dirty="0"/>
          </a:p>
          <a:p>
            <a:pPr marL="0" lvl="0" indent="0" algn="l" rtl="0">
              <a:lnSpc>
                <a:spcPct val="100000"/>
              </a:lnSpc>
              <a:spcBef>
                <a:spcPts val="0"/>
              </a:spcBef>
              <a:spcAft>
                <a:spcPts val="0"/>
              </a:spcAft>
              <a:buSzPct val="100000"/>
              <a:buNone/>
            </a:pPr>
            <a:r>
              <a:rPr lang="en-GB" sz="1400" dirty="0"/>
              <a:t>To increase rates of continued musical learning following Whole Class Ensemble Teaching (WCET) </a:t>
            </a:r>
            <a:endParaRPr sz="1400" dirty="0"/>
          </a:p>
          <a:p>
            <a:pPr marL="0" lvl="0" indent="0" algn="l" rtl="0">
              <a:lnSpc>
                <a:spcPct val="100000"/>
              </a:lnSpc>
              <a:spcBef>
                <a:spcPts val="0"/>
              </a:spcBef>
              <a:spcAft>
                <a:spcPts val="0"/>
              </a:spcAft>
              <a:buSzPct val="100000"/>
              <a:buNone/>
            </a:pPr>
            <a:endParaRPr sz="1400" dirty="0"/>
          </a:p>
          <a:p>
            <a:pPr marL="0" lvl="0" indent="0" algn="l" rtl="0">
              <a:lnSpc>
                <a:spcPct val="100000"/>
              </a:lnSpc>
              <a:spcBef>
                <a:spcPts val="0"/>
              </a:spcBef>
              <a:spcAft>
                <a:spcPts val="0"/>
              </a:spcAft>
              <a:buSzPct val="100000"/>
              <a:buNone/>
            </a:pPr>
            <a:r>
              <a:rPr lang="en-GB" sz="1400" dirty="0"/>
              <a:t>To demonstrate the value of a year of funded musical activity at KS1 as a core role for Music Education Hubs (MEH)</a:t>
            </a:r>
            <a:endParaRPr sz="1400" dirty="0"/>
          </a:p>
          <a:p>
            <a:pPr marL="457200" lvl="0" indent="0" algn="l" rtl="0">
              <a:lnSpc>
                <a:spcPct val="100000"/>
              </a:lnSpc>
              <a:spcBef>
                <a:spcPts val="0"/>
              </a:spcBef>
              <a:spcAft>
                <a:spcPts val="0"/>
              </a:spcAft>
              <a:buNone/>
            </a:pPr>
            <a:endParaRPr sz="1400" dirty="0"/>
          </a:p>
          <a:p>
            <a:pPr marL="0" lvl="0" indent="0" algn="l" rtl="0">
              <a:lnSpc>
                <a:spcPct val="100000"/>
              </a:lnSpc>
              <a:spcBef>
                <a:spcPts val="0"/>
              </a:spcBef>
              <a:spcAft>
                <a:spcPts val="0"/>
              </a:spcAft>
              <a:buNone/>
            </a:pPr>
            <a:endParaRPr sz="1600" dirty="0"/>
          </a:p>
          <a:p>
            <a:pPr marL="0" lvl="0" indent="0" algn="l" rtl="0">
              <a:lnSpc>
                <a:spcPct val="100000"/>
              </a:lnSpc>
              <a:spcBef>
                <a:spcPts val="0"/>
              </a:spcBef>
              <a:spcAft>
                <a:spcPts val="0"/>
              </a:spcAft>
              <a:buNone/>
            </a:pPr>
            <a:endParaRPr sz="1600" dirty="0"/>
          </a:p>
          <a:p>
            <a:pPr marL="457200" lvl="0" indent="-228600" algn="l" rtl="0">
              <a:lnSpc>
                <a:spcPct val="100000"/>
              </a:lnSpc>
              <a:spcBef>
                <a:spcPts val="0"/>
              </a:spcBef>
              <a:spcAft>
                <a:spcPts val="0"/>
              </a:spcAft>
              <a:buSzPct val="68750"/>
              <a:buNone/>
            </a:pPr>
            <a:endParaRPr sz="1600" dirty="0"/>
          </a:p>
        </p:txBody>
      </p:sp>
      <p:sp>
        <p:nvSpPr>
          <p:cNvPr id="213" name="Google Shape;213;p15"/>
          <p:cNvSpPr txBox="1">
            <a:spLocks noGrp="1"/>
          </p:cNvSpPr>
          <p:nvPr>
            <p:ph type="sldNum" idx="12"/>
          </p:nvPr>
        </p:nvSpPr>
        <p:spPr>
          <a:xfrm>
            <a:off x="8472458" y="4663217"/>
            <a:ext cx="548700" cy="393600"/>
          </a:xfrm>
          <a:prstGeom prst="rect">
            <a:avLst/>
          </a:prstGeom>
          <a:solidFill>
            <a:srgbClr val="1D1D1D">
              <a:alpha val="69803"/>
            </a:srgbClr>
          </a:solidFill>
          <a:ln>
            <a:noFill/>
          </a:ln>
        </p:spPr>
        <p:txBody>
          <a:bodyPr spcFirstLastPara="1" wrap="square" lIns="91425" tIns="91425" rIns="91425" bIns="91425" anchor="ctr" anchorCtr="0">
            <a:normAutofit/>
          </a:bodyPr>
          <a:lstStyle/>
          <a:p>
            <a:pPr marL="0" lvl="0" indent="0" algn="r" rtl="0">
              <a:spcBef>
                <a:spcPts val="0"/>
              </a:spcBef>
              <a:spcAft>
                <a:spcPts val="0"/>
              </a:spcAft>
              <a:buClr>
                <a:srgbClr val="FFFFFF"/>
              </a:buClr>
              <a:buSzPts val="800"/>
              <a:buFont typeface="Gill Sans"/>
              <a:buNone/>
            </a:pPr>
            <a:fld id="{00000000-1234-1234-1234-123412341234}" type="slidenum">
              <a:rPr lang="en-GB"/>
              <a:t>15</a:t>
            </a:fld>
            <a:endParaRPr/>
          </a:p>
        </p:txBody>
      </p:sp>
      <p:pic>
        <p:nvPicPr>
          <p:cNvPr id="214" name="Google Shape;214;p15"/>
          <p:cNvPicPr preferRelativeResize="0"/>
          <p:nvPr/>
        </p:nvPicPr>
        <p:blipFill>
          <a:blip r:embed="rId3">
            <a:alphaModFix/>
          </a:blip>
          <a:stretch>
            <a:fillRect/>
          </a:stretch>
        </p:blipFill>
        <p:spPr>
          <a:xfrm>
            <a:off x="1587250" y="4283575"/>
            <a:ext cx="2563230" cy="773250"/>
          </a:xfrm>
          <a:prstGeom prst="rect">
            <a:avLst/>
          </a:prstGeom>
          <a:noFill/>
          <a:ln>
            <a:noFill/>
          </a:ln>
        </p:spPr>
      </p:pic>
      <p:pic>
        <p:nvPicPr>
          <p:cNvPr id="215" name="Google Shape;215;p15"/>
          <p:cNvPicPr preferRelativeResize="0"/>
          <p:nvPr/>
        </p:nvPicPr>
        <p:blipFill>
          <a:blip r:embed="rId4">
            <a:alphaModFix/>
          </a:blip>
          <a:stretch>
            <a:fillRect/>
          </a:stretch>
        </p:blipFill>
        <p:spPr>
          <a:xfrm>
            <a:off x="432250" y="4243375"/>
            <a:ext cx="773250" cy="773250"/>
          </a:xfrm>
          <a:prstGeom prst="rect">
            <a:avLst/>
          </a:prstGeom>
          <a:noFill/>
          <a:ln>
            <a:noFill/>
          </a:ln>
        </p:spPr>
      </p:pic>
      <p:pic>
        <p:nvPicPr>
          <p:cNvPr id="216" name="Google Shape;216;p15"/>
          <p:cNvPicPr preferRelativeResize="0"/>
          <p:nvPr/>
        </p:nvPicPr>
        <p:blipFill>
          <a:blip r:embed="rId5">
            <a:alphaModFix/>
          </a:blip>
          <a:stretch>
            <a:fillRect/>
          </a:stretch>
        </p:blipFill>
        <p:spPr>
          <a:xfrm>
            <a:off x="4440275" y="4339125"/>
            <a:ext cx="1655350" cy="662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rgbClr val="262626"/>
              </a:buClr>
              <a:buSzPts val="2800"/>
              <a:buFont typeface="Gill Sans"/>
              <a:buNone/>
            </a:pPr>
            <a:r>
              <a:rPr lang="en-GB"/>
              <a:t>REVIEW OF CURRENT PRACTICE</a:t>
            </a:r>
            <a:endParaRPr/>
          </a:p>
        </p:txBody>
      </p:sp>
      <p:sp>
        <p:nvSpPr>
          <p:cNvPr id="212" name="Google Shape;212;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163636"/>
              <a:buNone/>
            </a:pPr>
            <a:endParaRPr sz="1100" dirty="0"/>
          </a:p>
          <a:p>
            <a:pPr marL="457200" lvl="0" indent="-314960" algn="l" rtl="0">
              <a:lnSpc>
                <a:spcPct val="100000"/>
              </a:lnSpc>
              <a:spcBef>
                <a:spcPts val="1200"/>
              </a:spcBef>
              <a:spcAft>
                <a:spcPts val="0"/>
              </a:spcAft>
              <a:buSzPct val="100000"/>
              <a:buChar char="●"/>
            </a:pPr>
            <a:r>
              <a:rPr lang="en-GB" sz="1600" dirty="0"/>
              <a:t>630 pupils, 12 Bristol Primary Schools</a:t>
            </a:r>
          </a:p>
          <a:p>
            <a:pPr marL="457200" lvl="0" indent="-314960" algn="l" rtl="0">
              <a:lnSpc>
                <a:spcPct val="100000"/>
              </a:lnSpc>
              <a:spcBef>
                <a:spcPts val="1200"/>
              </a:spcBef>
              <a:spcAft>
                <a:spcPts val="0"/>
              </a:spcAft>
              <a:buSzPct val="100000"/>
              <a:buChar char="●"/>
            </a:pPr>
            <a:endParaRPr sz="1600" dirty="0"/>
          </a:p>
          <a:p>
            <a:pPr marL="457200" lvl="0" indent="-314960" algn="l" rtl="0">
              <a:lnSpc>
                <a:spcPct val="100000"/>
              </a:lnSpc>
              <a:spcBef>
                <a:spcPts val="0"/>
              </a:spcBef>
              <a:spcAft>
                <a:spcPts val="0"/>
              </a:spcAft>
              <a:buSzPct val="100000"/>
              <a:buChar char="●"/>
            </a:pPr>
            <a:r>
              <a:rPr lang="en-GB" sz="1600" dirty="0"/>
              <a:t>Visiting Music Teachers (VMT) deliver weekly 45min singing and musicianship lessons</a:t>
            </a:r>
          </a:p>
          <a:p>
            <a:pPr marL="457200" lvl="0" indent="-314960" algn="l" rtl="0">
              <a:lnSpc>
                <a:spcPct val="100000"/>
              </a:lnSpc>
              <a:spcBef>
                <a:spcPts val="0"/>
              </a:spcBef>
              <a:spcAft>
                <a:spcPts val="0"/>
              </a:spcAft>
              <a:buSzPct val="100000"/>
              <a:buChar char="●"/>
            </a:pPr>
            <a:endParaRPr sz="1600" dirty="0"/>
          </a:p>
          <a:p>
            <a:pPr marL="457200" lvl="0" indent="-314960" algn="l" rtl="0">
              <a:lnSpc>
                <a:spcPct val="100000"/>
              </a:lnSpc>
              <a:spcBef>
                <a:spcPts val="0"/>
              </a:spcBef>
              <a:spcAft>
                <a:spcPts val="0"/>
              </a:spcAft>
              <a:buSzPct val="100000"/>
              <a:buChar char="●"/>
            </a:pPr>
            <a:r>
              <a:rPr lang="en-GB" sz="1600" dirty="0"/>
              <a:t>Supporting pupils to </a:t>
            </a:r>
            <a:r>
              <a:rPr lang="en-GB" sz="1600" i="1" dirty="0"/>
              <a:t>‘find their voice’ </a:t>
            </a:r>
            <a:r>
              <a:rPr lang="en-GB" sz="1600" dirty="0"/>
              <a:t>and grow in singing &amp; musical confidence</a:t>
            </a:r>
          </a:p>
          <a:p>
            <a:pPr marL="142240" lvl="0" indent="0" algn="l" rtl="0">
              <a:lnSpc>
                <a:spcPct val="100000"/>
              </a:lnSpc>
              <a:spcBef>
                <a:spcPts val="0"/>
              </a:spcBef>
              <a:spcAft>
                <a:spcPts val="0"/>
              </a:spcAft>
              <a:buSzPct val="100000"/>
              <a:buNone/>
            </a:pPr>
            <a:endParaRPr sz="1600" dirty="0"/>
          </a:p>
          <a:p>
            <a:pPr marL="457200" lvl="0" indent="-314960" algn="l" rtl="0">
              <a:lnSpc>
                <a:spcPct val="100000"/>
              </a:lnSpc>
              <a:spcBef>
                <a:spcPts val="0"/>
              </a:spcBef>
              <a:spcAft>
                <a:spcPts val="0"/>
              </a:spcAft>
              <a:buSzPct val="100000"/>
              <a:buChar char="●"/>
            </a:pPr>
            <a:r>
              <a:rPr lang="en-GB" sz="1600" dirty="0"/>
              <a:t>Initial 5 year funded programme, including pilot and full evaluation by Sound Connections</a:t>
            </a:r>
            <a:endParaRPr sz="1600" dirty="0"/>
          </a:p>
          <a:p>
            <a:pPr marL="457200" lvl="0" indent="0" algn="l" rtl="0">
              <a:lnSpc>
                <a:spcPct val="100000"/>
              </a:lnSpc>
              <a:spcBef>
                <a:spcPts val="0"/>
              </a:spcBef>
              <a:spcAft>
                <a:spcPts val="0"/>
              </a:spcAft>
              <a:buNone/>
            </a:pPr>
            <a:endParaRPr sz="1600" dirty="0"/>
          </a:p>
          <a:p>
            <a:pPr marL="0" lvl="0" indent="0" algn="l" rtl="0">
              <a:lnSpc>
                <a:spcPct val="100000"/>
              </a:lnSpc>
              <a:spcBef>
                <a:spcPts val="0"/>
              </a:spcBef>
              <a:spcAft>
                <a:spcPts val="0"/>
              </a:spcAft>
              <a:buNone/>
            </a:pPr>
            <a:endParaRPr sz="1600" dirty="0"/>
          </a:p>
          <a:p>
            <a:pPr marL="0" lvl="0" indent="0" algn="l" rtl="0">
              <a:lnSpc>
                <a:spcPct val="100000"/>
              </a:lnSpc>
              <a:spcBef>
                <a:spcPts val="0"/>
              </a:spcBef>
              <a:spcAft>
                <a:spcPts val="0"/>
              </a:spcAft>
              <a:buNone/>
            </a:pPr>
            <a:endParaRPr sz="1600" dirty="0"/>
          </a:p>
          <a:p>
            <a:pPr marL="457200" lvl="0" indent="-228600" algn="l" rtl="0">
              <a:lnSpc>
                <a:spcPct val="100000"/>
              </a:lnSpc>
              <a:spcBef>
                <a:spcPts val="0"/>
              </a:spcBef>
              <a:spcAft>
                <a:spcPts val="0"/>
              </a:spcAft>
              <a:buSzPct val="68750"/>
              <a:buNone/>
            </a:pPr>
            <a:endParaRPr sz="1600" dirty="0"/>
          </a:p>
        </p:txBody>
      </p:sp>
      <p:sp>
        <p:nvSpPr>
          <p:cNvPr id="213" name="Google Shape;213;p15"/>
          <p:cNvSpPr txBox="1">
            <a:spLocks noGrp="1"/>
          </p:cNvSpPr>
          <p:nvPr>
            <p:ph type="sldNum" idx="12"/>
          </p:nvPr>
        </p:nvSpPr>
        <p:spPr>
          <a:xfrm>
            <a:off x="8472458" y="4663217"/>
            <a:ext cx="548700" cy="393600"/>
          </a:xfrm>
          <a:prstGeom prst="rect">
            <a:avLst/>
          </a:prstGeom>
          <a:solidFill>
            <a:srgbClr val="1D1D1D">
              <a:alpha val="69803"/>
            </a:srgbClr>
          </a:solidFill>
          <a:ln>
            <a:noFill/>
          </a:ln>
        </p:spPr>
        <p:txBody>
          <a:bodyPr spcFirstLastPara="1" wrap="square" lIns="91425" tIns="91425" rIns="91425" bIns="91425" anchor="ctr" anchorCtr="0">
            <a:normAutofit/>
          </a:bodyPr>
          <a:lstStyle/>
          <a:p>
            <a:pPr marL="0" lvl="0" indent="0" algn="r" rtl="0">
              <a:spcBef>
                <a:spcPts val="0"/>
              </a:spcBef>
              <a:spcAft>
                <a:spcPts val="0"/>
              </a:spcAft>
              <a:buClr>
                <a:srgbClr val="FFFFFF"/>
              </a:buClr>
              <a:buSzPts val="800"/>
              <a:buFont typeface="Gill Sans"/>
              <a:buNone/>
            </a:pPr>
            <a:fld id="{00000000-1234-1234-1234-123412341234}" type="slidenum">
              <a:rPr lang="en-GB"/>
              <a:t>16</a:t>
            </a:fld>
            <a:endParaRPr/>
          </a:p>
        </p:txBody>
      </p:sp>
      <p:pic>
        <p:nvPicPr>
          <p:cNvPr id="214" name="Google Shape;214;p15"/>
          <p:cNvPicPr preferRelativeResize="0"/>
          <p:nvPr/>
        </p:nvPicPr>
        <p:blipFill>
          <a:blip r:embed="rId3">
            <a:alphaModFix/>
          </a:blip>
          <a:stretch>
            <a:fillRect/>
          </a:stretch>
        </p:blipFill>
        <p:spPr>
          <a:xfrm>
            <a:off x="1587250" y="4283575"/>
            <a:ext cx="2563230" cy="773250"/>
          </a:xfrm>
          <a:prstGeom prst="rect">
            <a:avLst/>
          </a:prstGeom>
          <a:noFill/>
          <a:ln>
            <a:noFill/>
          </a:ln>
        </p:spPr>
      </p:pic>
      <p:pic>
        <p:nvPicPr>
          <p:cNvPr id="215" name="Google Shape;215;p15"/>
          <p:cNvPicPr preferRelativeResize="0"/>
          <p:nvPr/>
        </p:nvPicPr>
        <p:blipFill>
          <a:blip r:embed="rId4">
            <a:alphaModFix/>
          </a:blip>
          <a:stretch>
            <a:fillRect/>
          </a:stretch>
        </p:blipFill>
        <p:spPr>
          <a:xfrm>
            <a:off x="432250" y="4243375"/>
            <a:ext cx="773250" cy="773250"/>
          </a:xfrm>
          <a:prstGeom prst="rect">
            <a:avLst/>
          </a:prstGeom>
          <a:noFill/>
          <a:ln>
            <a:noFill/>
          </a:ln>
        </p:spPr>
      </p:pic>
      <p:pic>
        <p:nvPicPr>
          <p:cNvPr id="216" name="Google Shape;216;p15"/>
          <p:cNvPicPr preferRelativeResize="0"/>
          <p:nvPr/>
        </p:nvPicPr>
        <p:blipFill>
          <a:blip r:embed="rId5">
            <a:alphaModFix/>
          </a:blip>
          <a:stretch>
            <a:fillRect/>
          </a:stretch>
        </p:blipFill>
        <p:spPr>
          <a:xfrm>
            <a:off x="4440275" y="4339125"/>
            <a:ext cx="1655350" cy="662150"/>
          </a:xfrm>
          <a:prstGeom prst="rect">
            <a:avLst/>
          </a:prstGeom>
          <a:noFill/>
          <a:ln>
            <a:noFill/>
          </a:ln>
        </p:spPr>
      </p:pic>
    </p:spTree>
    <p:extLst>
      <p:ext uri="{BB962C8B-B14F-4D97-AF65-F5344CB8AC3E}">
        <p14:creationId xmlns:p14="http://schemas.microsoft.com/office/powerpoint/2010/main" val="4025202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60BBCF-D813-46BF-AFEB-C8F4EE5F46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17</a:t>
            </a:fld>
            <a:endParaRPr lang="en-GB"/>
          </a:p>
        </p:txBody>
      </p:sp>
      <p:pic>
        <p:nvPicPr>
          <p:cNvPr id="3" name="Online Media 2" title="Start with Singing">
            <a:hlinkClick r:id="" action="ppaction://media"/>
            <a:extLst>
              <a:ext uri="{FF2B5EF4-FFF2-40B4-BE49-F238E27FC236}">
                <a16:creationId xmlns:a16="http://schemas.microsoft.com/office/drawing/2014/main" id="{7624BA71-3E2F-4C9C-AAD3-ABBEC7E39A66}"/>
              </a:ext>
            </a:extLst>
          </p:cNvPr>
          <p:cNvPicPr>
            <a:picLocks noRot="1" noChangeAspect="1"/>
          </p:cNvPicPr>
          <p:nvPr>
            <a:videoFile r:link="rId1"/>
          </p:nvPr>
        </p:nvPicPr>
        <p:blipFill>
          <a:blip r:embed="rId3"/>
          <a:stretch>
            <a:fillRect/>
          </a:stretch>
        </p:blipFill>
        <p:spPr>
          <a:xfrm>
            <a:off x="1603828" y="892629"/>
            <a:ext cx="5198492" cy="2937148"/>
          </a:xfrm>
          <a:prstGeom prst="rect">
            <a:avLst/>
          </a:prstGeom>
        </p:spPr>
      </p:pic>
    </p:spTree>
    <p:extLst>
      <p:ext uri="{BB962C8B-B14F-4D97-AF65-F5344CB8AC3E}">
        <p14:creationId xmlns:p14="http://schemas.microsoft.com/office/powerpoint/2010/main" val="192305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rgbClr val="262626"/>
              </a:buClr>
              <a:buSzPts val="2800"/>
              <a:buFont typeface="Gill Sans"/>
              <a:buNone/>
            </a:pPr>
            <a:r>
              <a:rPr lang="en-GB"/>
              <a:t>REVIEW OF CURRENT PRACTICE - Tier 1, </a:t>
            </a:r>
            <a:r>
              <a:rPr lang="en-GB" i="1"/>
              <a:t>Aspects of Education</a:t>
            </a:r>
            <a:endParaRPr i="1"/>
          </a:p>
        </p:txBody>
      </p:sp>
      <p:sp>
        <p:nvSpPr>
          <p:cNvPr id="222" name="Google Shape;222;p16"/>
          <p:cNvSpPr txBox="1">
            <a:spLocks noGrp="1"/>
          </p:cNvSpPr>
          <p:nvPr>
            <p:ph type="body" idx="1"/>
          </p:nvPr>
        </p:nvSpPr>
        <p:spPr>
          <a:xfrm>
            <a:off x="3827475" y="1152475"/>
            <a:ext cx="5004900" cy="3810300"/>
          </a:xfrm>
          <a:prstGeom prst="rect">
            <a:avLst/>
          </a:prstGeom>
          <a:noFill/>
          <a:ln>
            <a:noFill/>
          </a:ln>
        </p:spPr>
        <p:txBody>
          <a:bodyPr spcFirstLastPara="1" wrap="square" lIns="91425" tIns="91425" rIns="91425" bIns="91425" anchor="t" anchorCtr="0">
            <a:normAutofit fontScale="40000" lnSpcReduction="20000"/>
          </a:bodyPr>
          <a:lstStyle/>
          <a:p>
            <a:pPr marL="0" lvl="0" indent="0" algn="l" rtl="0">
              <a:lnSpc>
                <a:spcPct val="100000"/>
              </a:lnSpc>
              <a:spcBef>
                <a:spcPts val="0"/>
              </a:spcBef>
              <a:spcAft>
                <a:spcPts val="0"/>
              </a:spcAft>
              <a:buSzPct val="156862"/>
              <a:buNone/>
            </a:pPr>
            <a:endParaRPr dirty="0"/>
          </a:p>
          <a:p>
            <a:pPr marL="0" lvl="0" indent="0" algn="ctr" rtl="0">
              <a:lnSpc>
                <a:spcPct val="100000"/>
              </a:lnSpc>
              <a:spcBef>
                <a:spcPts val="0"/>
              </a:spcBef>
              <a:spcAft>
                <a:spcPts val="0"/>
              </a:spcAft>
              <a:buSzPct val="34433"/>
              <a:buNone/>
            </a:pPr>
            <a:r>
              <a:rPr lang="en-GB" sz="6150" i="1" u="sng" dirty="0"/>
              <a:t>Current Strengths</a:t>
            </a:r>
            <a:endParaRPr sz="6150" i="1" u="sng" dirty="0"/>
          </a:p>
          <a:p>
            <a:pPr marL="0" lvl="0" indent="0" algn="l" rtl="0">
              <a:lnSpc>
                <a:spcPct val="100000"/>
              </a:lnSpc>
              <a:spcBef>
                <a:spcPts val="0"/>
              </a:spcBef>
              <a:spcAft>
                <a:spcPts val="0"/>
              </a:spcAft>
              <a:buSzPct val="26470"/>
              <a:buNone/>
            </a:pPr>
            <a:endParaRPr sz="8000" dirty="0"/>
          </a:p>
          <a:p>
            <a:pPr marL="0" lvl="0" indent="0" algn="ctr" rtl="0">
              <a:lnSpc>
                <a:spcPct val="100000"/>
              </a:lnSpc>
              <a:spcBef>
                <a:spcPts val="0"/>
              </a:spcBef>
              <a:spcAft>
                <a:spcPts val="0"/>
              </a:spcAft>
              <a:buNone/>
            </a:pPr>
            <a:r>
              <a:rPr lang="en-GB" sz="4500" dirty="0"/>
              <a:t>Experienced teachers and music educators</a:t>
            </a:r>
            <a:endParaRPr sz="4500" dirty="0"/>
          </a:p>
          <a:p>
            <a:pPr marL="457200" lvl="0" indent="0" algn="ctr" rtl="0">
              <a:lnSpc>
                <a:spcPct val="100000"/>
              </a:lnSpc>
              <a:spcBef>
                <a:spcPts val="0"/>
              </a:spcBef>
              <a:spcAft>
                <a:spcPts val="0"/>
              </a:spcAft>
              <a:buNone/>
            </a:pPr>
            <a:endParaRPr sz="4500" dirty="0"/>
          </a:p>
          <a:p>
            <a:pPr marL="457200" lvl="0" indent="0" algn="ctr" rtl="0">
              <a:lnSpc>
                <a:spcPct val="100000"/>
              </a:lnSpc>
              <a:spcBef>
                <a:spcPts val="0"/>
              </a:spcBef>
              <a:spcAft>
                <a:spcPts val="0"/>
              </a:spcAft>
              <a:buNone/>
            </a:pPr>
            <a:r>
              <a:rPr lang="en-GB" sz="4500" dirty="0"/>
              <a:t>Motivation - play, variety &amp; fun</a:t>
            </a:r>
            <a:endParaRPr sz="4500" dirty="0"/>
          </a:p>
          <a:p>
            <a:pPr marL="0" lvl="0" indent="0" algn="ctr" rtl="0">
              <a:lnSpc>
                <a:spcPct val="100000"/>
              </a:lnSpc>
              <a:spcBef>
                <a:spcPts val="0"/>
              </a:spcBef>
              <a:spcAft>
                <a:spcPts val="0"/>
              </a:spcAft>
              <a:buNone/>
            </a:pPr>
            <a:endParaRPr sz="4500" dirty="0"/>
          </a:p>
          <a:p>
            <a:pPr marL="457200" lvl="0" indent="0" algn="ctr" rtl="0">
              <a:lnSpc>
                <a:spcPct val="100000"/>
              </a:lnSpc>
              <a:spcBef>
                <a:spcPts val="0"/>
              </a:spcBef>
              <a:spcAft>
                <a:spcPts val="0"/>
              </a:spcAft>
              <a:buNone/>
            </a:pPr>
            <a:r>
              <a:rPr lang="en-GB" sz="4500" dirty="0"/>
              <a:t>Inclusive Practice - SEND, Social &amp; Cultural</a:t>
            </a:r>
            <a:endParaRPr sz="4500" dirty="0"/>
          </a:p>
          <a:p>
            <a:pPr marL="457200" lvl="0" indent="0" algn="ctr" rtl="0">
              <a:lnSpc>
                <a:spcPct val="100000"/>
              </a:lnSpc>
              <a:spcBef>
                <a:spcPts val="0"/>
              </a:spcBef>
              <a:spcAft>
                <a:spcPts val="0"/>
              </a:spcAft>
              <a:buNone/>
            </a:pPr>
            <a:endParaRPr sz="4500" dirty="0"/>
          </a:p>
          <a:p>
            <a:pPr marL="457200" lvl="0" indent="0" algn="ctr" rtl="0">
              <a:lnSpc>
                <a:spcPct val="100000"/>
              </a:lnSpc>
              <a:spcBef>
                <a:spcPts val="0"/>
              </a:spcBef>
              <a:spcAft>
                <a:spcPts val="0"/>
              </a:spcAft>
              <a:buNone/>
            </a:pPr>
            <a:r>
              <a:rPr lang="en-GB" sz="4500" dirty="0"/>
              <a:t>Differentiation - clear &amp; structured for support &amp; challenge</a:t>
            </a:r>
            <a:endParaRPr sz="4500" dirty="0"/>
          </a:p>
          <a:p>
            <a:pPr marL="457200" lvl="0" indent="0" algn="ctr" rtl="0">
              <a:lnSpc>
                <a:spcPct val="100000"/>
              </a:lnSpc>
              <a:spcBef>
                <a:spcPts val="0"/>
              </a:spcBef>
              <a:spcAft>
                <a:spcPts val="0"/>
              </a:spcAft>
              <a:buNone/>
            </a:pPr>
            <a:endParaRPr sz="4500" dirty="0"/>
          </a:p>
          <a:p>
            <a:pPr marL="457200" lvl="0" indent="0" algn="ctr" rtl="0">
              <a:lnSpc>
                <a:spcPct val="100000"/>
              </a:lnSpc>
              <a:spcBef>
                <a:spcPts val="0"/>
              </a:spcBef>
              <a:spcAft>
                <a:spcPts val="0"/>
              </a:spcAft>
              <a:buNone/>
            </a:pPr>
            <a:r>
              <a:rPr lang="en-GB" sz="4500" dirty="0"/>
              <a:t>Assessment for Learning: formative &amp; summative</a:t>
            </a:r>
            <a:endParaRPr sz="4500" dirty="0"/>
          </a:p>
          <a:p>
            <a:pPr marL="457200" lvl="0" indent="0" algn="r" rtl="0">
              <a:lnSpc>
                <a:spcPct val="100000"/>
              </a:lnSpc>
              <a:spcBef>
                <a:spcPts val="0"/>
              </a:spcBef>
              <a:spcAft>
                <a:spcPts val="0"/>
              </a:spcAft>
              <a:buNone/>
            </a:pPr>
            <a:endParaRPr dirty="0"/>
          </a:p>
        </p:txBody>
      </p:sp>
      <p:sp>
        <p:nvSpPr>
          <p:cNvPr id="223" name="Google Shape;223;p16"/>
          <p:cNvSpPr txBox="1">
            <a:spLocks noGrp="1"/>
          </p:cNvSpPr>
          <p:nvPr>
            <p:ph type="sldNum" idx="12"/>
          </p:nvPr>
        </p:nvSpPr>
        <p:spPr>
          <a:xfrm>
            <a:off x="8472458" y="4663217"/>
            <a:ext cx="548700" cy="393600"/>
          </a:xfrm>
          <a:prstGeom prst="rect">
            <a:avLst/>
          </a:prstGeom>
          <a:solidFill>
            <a:srgbClr val="1D1D1D">
              <a:alpha val="69803"/>
            </a:srgbClr>
          </a:solidFill>
          <a:ln>
            <a:noFill/>
          </a:ln>
        </p:spPr>
        <p:txBody>
          <a:bodyPr spcFirstLastPara="1" wrap="square" lIns="91425" tIns="91425" rIns="91425" bIns="91425" anchor="ctr" anchorCtr="0">
            <a:normAutofit/>
          </a:bodyPr>
          <a:lstStyle/>
          <a:p>
            <a:pPr marL="0" lvl="0" indent="0" algn="r" rtl="0">
              <a:spcBef>
                <a:spcPts val="0"/>
              </a:spcBef>
              <a:spcAft>
                <a:spcPts val="0"/>
              </a:spcAft>
              <a:buClr>
                <a:srgbClr val="FFFFFF"/>
              </a:buClr>
              <a:buSzPts val="800"/>
              <a:buFont typeface="Gill Sans"/>
              <a:buNone/>
            </a:pPr>
            <a:fld id="{00000000-1234-1234-1234-123412341234}" type="slidenum">
              <a:rPr lang="en-GB"/>
              <a:t>18</a:t>
            </a:fld>
            <a:endParaRPr/>
          </a:p>
        </p:txBody>
      </p:sp>
      <p:pic>
        <p:nvPicPr>
          <p:cNvPr id="224" name="Google Shape;224;p16"/>
          <p:cNvPicPr preferRelativeResize="0"/>
          <p:nvPr/>
        </p:nvPicPr>
        <p:blipFill>
          <a:blip r:embed="rId3">
            <a:alphaModFix/>
          </a:blip>
          <a:stretch>
            <a:fillRect/>
          </a:stretch>
        </p:blipFill>
        <p:spPr>
          <a:xfrm>
            <a:off x="311700" y="1795425"/>
            <a:ext cx="3768052" cy="23736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9"/>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ct val="51162"/>
              <a:buFont typeface="Arial"/>
              <a:buNone/>
            </a:pPr>
            <a:r>
              <a:rPr lang="en-GB" sz="2150" i="1" u="sng" dirty="0"/>
              <a:t>What can we learn from this for future projects?</a:t>
            </a:r>
            <a:endParaRPr sz="2150" i="1" u="sng" dirty="0"/>
          </a:p>
          <a:p>
            <a:pPr marL="0" lvl="0" indent="0" algn="l" rtl="0">
              <a:lnSpc>
                <a:spcPct val="90000"/>
              </a:lnSpc>
              <a:spcBef>
                <a:spcPts val="0"/>
              </a:spcBef>
              <a:spcAft>
                <a:spcPts val="0"/>
              </a:spcAft>
              <a:buClr>
                <a:srgbClr val="262626"/>
              </a:buClr>
              <a:buSzPct val="133333"/>
              <a:buFont typeface="Gill Sans"/>
              <a:buNone/>
            </a:pPr>
            <a:endParaRPr dirty="0"/>
          </a:p>
        </p:txBody>
      </p:sp>
      <p:sp>
        <p:nvSpPr>
          <p:cNvPr id="246" name="Google Shape;246;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342900">
              <a:buClr>
                <a:schemeClr val="dk1"/>
              </a:buClr>
              <a:buSzPts val="1100"/>
            </a:pPr>
            <a:endParaRPr lang="en-GB" sz="2150" dirty="0"/>
          </a:p>
          <a:p>
            <a:pPr marL="342900">
              <a:buClr>
                <a:schemeClr val="dk1"/>
              </a:buClr>
              <a:buSzPts val="1100"/>
            </a:pPr>
            <a:r>
              <a:rPr lang="en-GB" sz="2150" dirty="0"/>
              <a:t>Best practice joins all areas of teaching and learning pedagogy</a:t>
            </a:r>
          </a:p>
          <a:p>
            <a:pPr marL="342900">
              <a:buClr>
                <a:schemeClr val="dk1"/>
              </a:buClr>
              <a:buSzPts val="1100"/>
            </a:pPr>
            <a:endParaRPr lang="en-GB" sz="2150" dirty="0"/>
          </a:p>
          <a:p>
            <a:pPr marL="342900">
              <a:buClr>
                <a:schemeClr val="dk1"/>
              </a:buClr>
              <a:buSzPts val="1100"/>
            </a:pPr>
            <a:r>
              <a:rPr lang="en-GB" sz="2150" dirty="0"/>
              <a:t>Experienced, confident and enthusiastic teachers motivate and inspire learners</a:t>
            </a:r>
          </a:p>
          <a:p>
            <a:pPr marL="342900">
              <a:buClr>
                <a:schemeClr val="dk1"/>
              </a:buClr>
              <a:buSzPts val="1100"/>
            </a:pPr>
            <a:endParaRPr lang="en-GB" sz="2150" dirty="0"/>
          </a:p>
          <a:p>
            <a:pPr marL="342900">
              <a:buClr>
                <a:schemeClr val="dk1"/>
              </a:buClr>
              <a:buSzPts val="1100"/>
            </a:pPr>
            <a:r>
              <a:rPr lang="en-GB" sz="2150" dirty="0"/>
              <a:t>Participation in music activities can contribute to inclusive educational practices</a:t>
            </a:r>
            <a:endParaRPr sz="2150" dirty="0"/>
          </a:p>
          <a:p>
            <a:pPr marL="285750" indent="-285750">
              <a:spcAft>
                <a:spcPts val="1200"/>
              </a:spcAft>
            </a:pPr>
            <a:endParaRPr sz="1600" dirty="0"/>
          </a:p>
        </p:txBody>
      </p:sp>
      <p:sp>
        <p:nvSpPr>
          <p:cNvPr id="247" name="Google Shape;247;p19"/>
          <p:cNvSpPr txBox="1">
            <a:spLocks noGrp="1"/>
          </p:cNvSpPr>
          <p:nvPr>
            <p:ph type="sldNum" idx="12"/>
          </p:nvPr>
        </p:nvSpPr>
        <p:spPr>
          <a:xfrm>
            <a:off x="8472458" y="4663217"/>
            <a:ext cx="548700" cy="393600"/>
          </a:xfrm>
          <a:prstGeom prst="rect">
            <a:avLst/>
          </a:prstGeom>
          <a:solidFill>
            <a:srgbClr val="1D1D1D">
              <a:alpha val="69800"/>
            </a:srgbClr>
          </a:solid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FFFFFF"/>
              </a:buClr>
              <a:buSzPts val="800"/>
              <a:buFont typeface="Gill Sans"/>
              <a:buNone/>
              <a:tabLst/>
              <a:defRPr/>
            </a:pPr>
            <a:fld id="{00000000-1234-1234-1234-123412341234}" type="slidenum">
              <a:rPr kumimoji="0" lang="en-GB" sz="825" b="0" i="0" u="none" strike="noStrike" kern="0" cap="none" spc="0" normalizeH="0" baseline="0" noProof="0">
                <a:ln>
                  <a:noFill/>
                </a:ln>
                <a:solidFill>
                  <a:srgbClr val="FFFFFF"/>
                </a:solidFill>
                <a:effectLst/>
                <a:uLnTx/>
                <a:uFillTx/>
                <a:latin typeface="Gill Sans"/>
                <a:sym typeface="Gill Sans"/>
              </a:rPr>
              <a:pPr marL="0" marR="0" lvl="0" indent="0" algn="r" defTabSz="914400" rtl="0" eaLnBrk="1" fontAlgn="auto" latinLnBrk="0" hangingPunct="1">
                <a:lnSpc>
                  <a:spcPct val="100000"/>
                </a:lnSpc>
                <a:spcBef>
                  <a:spcPts val="0"/>
                </a:spcBef>
                <a:spcAft>
                  <a:spcPts val="0"/>
                </a:spcAft>
                <a:buClr>
                  <a:srgbClr val="FFFFFF"/>
                </a:buClr>
                <a:buSzPts val="800"/>
                <a:buFont typeface="Gill Sans"/>
                <a:buNone/>
                <a:tabLst/>
                <a:defRPr/>
              </a:pPr>
              <a:t>19</a:t>
            </a:fld>
            <a:endParaRPr kumimoji="0" sz="825" b="0" i="0" u="none" strike="noStrike" kern="0" cap="none" spc="0" normalizeH="0" baseline="0" noProof="0">
              <a:ln>
                <a:noFill/>
              </a:ln>
              <a:solidFill>
                <a:srgbClr val="FFFFFF"/>
              </a:solidFill>
              <a:effectLst/>
              <a:uLnTx/>
              <a:uFillTx/>
              <a:latin typeface="Gill Sans"/>
              <a:sym typeface="Gill Sans"/>
            </a:endParaRPr>
          </a:p>
        </p:txBody>
      </p:sp>
    </p:spTree>
    <p:extLst>
      <p:ext uri="{BB962C8B-B14F-4D97-AF65-F5344CB8AC3E}">
        <p14:creationId xmlns:p14="http://schemas.microsoft.com/office/powerpoint/2010/main" val="32838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rgbClr val="262626"/>
              </a:buClr>
              <a:buSzPts val="2800"/>
              <a:buFont typeface="Gill Sans"/>
              <a:buNone/>
            </a:pPr>
            <a:r>
              <a:rPr lang="en-GB"/>
              <a:t>PLAN FOR THE TALK</a:t>
            </a:r>
            <a:endParaRPr/>
          </a:p>
        </p:txBody>
      </p:sp>
      <p:sp>
        <p:nvSpPr>
          <p:cNvPr id="111" name="Google Shape;11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285750" lvl="0" indent="-285750" algn="l" rtl="0">
              <a:lnSpc>
                <a:spcPct val="100000"/>
              </a:lnSpc>
              <a:spcBef>
                <a:spcPts val="1200"/>
              </a:spcBef>
              <a:spcAft>
                <a:spcPts val="0"/>
              </a:spcAft>
              <a:buSzPts val="1800"/>
              <a:buChar char="●"/>
            </a:pPr>
            <a:r>
              <a:rPr lang="en-GB"/>
              <a:t>The State of Singing in Schools in England – pre/during Covid</a:t>
            </a:r>
            <a:endParaRPr/>
          </a:p>
          <a:p>
            <a:pPr marL="285750" lvl="0" indent="-285750" algn="l" rtl="0">
              <a:lnSpc>
                <a:spcPct val="100000"/>
              </a:lnSpc>
              <a:spcBef>
                <a:spcPts val="1200"/>
              </a:spcBef>
              <a:spcAft>
                <a:spcPts val="0"/>
              </a:spcAft>
              <a:buSzPts val="1800"/>
              <a:buChar char="●"/>
            </a:pPr>
            <a:r>
              <a:rPr lang="en-GB"/>
              <a:t>The 3 Tier Model of Music Education</a:t>
            </a:r>
            <a:endParaRPr/>
          </a:p>
          <a:p>
            <a:pPr marL="285750" lvl="0" indent="-285750" algn="l" rtl="0">
              <a:lnSpc>
                <a:spcPct val="100000"/>
              </a:lnSpc>
              <a:spcBef>
                <a:spcPts val="2400"/>
              </a:spcBef>
              <a:spcAft>
                <a:spcPts val="0"/>
              </a:spcAft>
              <a:buSzPts val="1800"/>
              <a:buChar char="●"/>
            </a:pPr>
            <a:r>
              <a:rPr lang="en-GB"/>
              <a:t>The Model applied to whole class singing today</a:t>
            </a:r>
            <a:endParaRPr/>
          </a:p>
          <a:p>
            <a:pPr marL="0" lvl="0" indent="0" algn="l" rtl="0">
              <a:lnSpc>
                <a:spcPct val="100000"/>
              </a:lnSpc>
              <a:spcBef>
                <a:spcPts val="2400"/>
              </a:spcBef>
              <a:spcAft>
                <a:spcPts val="1200"/>
              </a:spcAft>
              <a:buSzPts val="1800"/>
              <a:buNone/>
            </a:pPr>
            <a:endParaRPr/>
          </a:p>
        </p:txBody>
      </p:sp>
      <p:sp>
        <p:nvSpPr>
          <p:cNvPr id="112" name="Google Shape;112;p2"/>
          <p:cNvSpPr txBox="1">
            <a:spLocks noGrp="1"/>
          </p:cNvSpPr>
          <p:nvPr>
            <p:ph type="sldNum" idx="12"/>
          </p:nvPr>
        </p:nvSpPr>
        <p:spPr>
          <a:xfrm>
            <a:off x="8472458" y="4663217"/>
            <a:ext cx="548700" cy="393600"/>
          </a:xfrm>
          <a:prstGeom prst="rect">
            <a:avLst/>
          </a:prstGeom>
          <a:solidFill>
            <a:srgbClr val="1D1D1D">
              <a:alpha val="69803"/>
            </a:srgbClr>
          </a:solidFill>
          <a:ln>
            <a:noFill/>
          </a:ln>
        </p:spPr>
        <p:txBody>
          <a:bodyPr spcFirstLastPara="1" wrap="square" lIns="91425" tIns="91425" rIns="91425" bIns="91425" anchor="ctr" anchorCtr="0">
            <a:normAutofit/>
          </a:bodyPr>
          <a:lstStyle/>
          <a:p>
            <a:pPr marL="0" lvl="0" indent="0" algn="r" rtl="0">
              <a:spcBef>
                <a:spcPts val="0"/>
              </a:spcBef>
              <a:spcAft>
                <a:spcPts val="0"/>
              </a:spcAft>
              <a:buClr>
                <a:srgbClr val="FFFFFF"/>
              </a:buClr>
              <a:buSzPts val="800"/>
              <a:buFont typeface="Gill Sans"/>
              <a:buNone/>
            </a:pP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7"/>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rgbClr val="262626"/>
              </a:buClr>
              <a:buSzPts val="2800"/>
              <a:buFont typeface="Gill Sans"/>
              <a:buNone/>
            </a:pPr>
            <a:r>
              <a:rPr lang="en-GB"/>
              <a:t>REVIEW OF CURRENT PRACTICE - Tier 2, </a:t>
            </a:r>
            <a:r>
              <a:rPr lang="en-GB" i="1"/>
              <a:t>Aspects of Music Education</a:t>
            </a:r>
            <a:r>
              <a:rPr lang="en-GB"/>
              <a:t> </a:t>
            </a:r>
            <a:endParaRPr i="1"/>
          </a:p>
        </p:txBody>
      </p:sp>
      <p:sp>
        <p:nvSpPr>
          <p:cNvPr id="230" name="Google Shape;230;p17"/>
          <p:cNvSpPr txBox="1">
            <a:spLocks noGrp="1"/>
          </p:cNvSpPr>
          <p:nvPr>
            <p:ph type="body" idx="1"/>
          </p:nvPr>
        </p:nvSpPr>
        <p:spPr>
          <a:xfrm>
            <a:off x="311700" y="1152475"/>
            <a:ext cx="4260300" cy="356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r>
              <a:rPr lang="en-GB" sz="8165" i="1" u="sng"/>
              <a:t>Current Strengths:</a:t>
            </a:r>
            <a:endParaRPr sz="8165" i="1" u="sng"/>
          </a:p>
          <a:p>
            <a:pPr marL="0" lvl="0" indent="0" algn="l" rtl="0">
              <a:lnSpc>
                <a:spcPct val="100000"/>
              </a:lnSpc>
              <a:spcBef>
                <a:spcPts val="0"/>
              </a:spcBef>
              <a:spcAft>
                <a:spcPts val="0"/>
              </a:spcAft>
              <a:buNone/>
            </a:pPr>
            <a:endParaRPr sz="8165" i="1" u="sng"/>
          </a:p>
          <a:p>
            <a:pPr marL="0" lvl="0" indent="0" algn="l" rtl="0">
              <a:lnSpc>
                <a:spcPct val="100000"/>
              </a:lnSpc>
              <a:spcBef>
                <a:spcPts val="0"/>
              </a:spcBef>
              <a:spcAft>
                <a:spcPts val="0"/>
              </a:spcAft>
              <a:buNone/>
            </a:pPr>
            <a:endParaRPr sz="6565"/>
          </a:p>
          <a:p>
            <a:pPr marL="457200" lvl="0" indent="-332825" algn="l" rtl="0">
              <a:lnSpc>
                <a:spcPct val="100000"/>
              </a:lnSpc>
              <a:spcBef>
                <a:spcPts val="0"/>
              </a:spcBef>
              <a:spcAft>
                <a:spcPts val="0"/>
              </a:spcAft>
              <a:buSzPct val="100000"/>
              <a:buChar char="●"/>
            </a:pPr>
            <a:r>
              <a:rPr lang="en-GB" sz="6565"/>
              <a:t>Outreach and Curriculum: progression &amp; inspiration</a:t>
            </a:r>
            <a:endParaRPr sz="6565"/>
          </a:p>
          <a:p>
            <a:pPr marL="457200" lvl="0" indent="0" algn="l" rtl="0">
              <a:lnSpc>
                <a:spcPct val="100000"/>
              </a:lnSpc>
              <a:spcBef>
                <a:spcPts val="0"/>
              </a:spcBef>
              <a:spcAft>
                <a:spcPts val="0"/>
              </a:spcAft>
              <a:buNone/>
            </a:pPr>
            <a:endParaRPr sz="6565"/>
          </a:p>
          <a:p>
            <a:pPr marL="457200" lvl="0" indent="-332825" algn="l" rtl="0">
              <a:lnSpc>
                <a:spcPct val="100000"/>
              </a:lnSpc>
              <a:spcBef>
                <a:spcPts val="0"/>
              </a:spcBef>
              <a:spcAft>
                <a:spcPts val="0"/>
              </a:spcAft>
              <a:buSzPct val="100000"/>
              <a:buChar char="●"/>
            </a:pPr>
            <a:r>
              <a:rPr lang="en-GB" sz="6565"/>
              <a:t>Musical Knowledge: breadth &amp; depth</a:t>
            </a:r>
            <a:endParaRPr sz="6565"/>
          </a:p>
          <a:p>
            <a:pPr marL="457200" lvl="0" indent="0" algn="l" rtl="0">
              <a:lnSpc>
                <a:spcPct val="100000"/>
              </a:lnSpc>
              <a:spcBef>
                <a:spcPts val="0"/>
              </a:spcBef>
              <a:spcAft>
                <a:spcPts val="0"/>
              </a:spcAft>
              <a:buNone/>
            </a:pPr>
            <a:endParaRPr sz="6565"/>
          </a:p>
          <a:p>
            <a:pPr marL="457200" lvl="0" indent="-332825" algn="l" rtl="0">
              <a:lnSpc>
                <a:spcPct val="100000"/>
              </a:lnSpc>
              <a:spcBef>
                <a:spcPts val="0"/>
              </a:spcBef>
              <a:spcAft>
                <a:spcPts val="0"/>
              </a:spcAft>
              <a:buSzPct val="100000"/>
              <a:buChar char="●"/>
            </a:pPr>
            <a:r>
              <a:rPr lang="en-GB" sz="6565"/>
              <a:t>Musical Giftedness: identifies &amp; nurtures</a:t>
            </a:r>
            <a:endParaRPr sz="6565"/>
          </a:p>
          <a:p>
            <a:pPr marL="457200" lvl="0" indent="0" algn="l" rtl="0">
              <a:lnSpc>
                <a:spcPct val="100000"/>
              </a:lnSpc>
              <a:spcBef>
                <a:spcPts val="0"/>
              </a:spcBef>
              <a:spcAft>
                <a:spcPts val="0"/>
              </a:spcAft>
              <a:buNone/>
            </a:pPr>
            <a:endParaRPr sz="6565"/>
          </a:p>
          <a:p>
            <a:pPr marL="457200" lvl="0" indent="-332825" algn="l" rtl="0">
              <a:lnSpc>
                <a:spcPct val="100000"/>
              </a:lnSpc>
              <a:spcBef>
                <a:spcPts val="0"/>
              </a:spcBef>
              <a:spcAft>
                <a:spcPts val="0"/>
              </a:spcAft>
              <a:buSzPct val="100000"/>
              <a:buChar char="●"/>
            </a:pPr>
            <a:r>
              <a:rPr lang="en-GB" sz="6565"/>
              <a:t>Performance: modelling &amp; opportunity</a:t>
            </a:r>
            <a:endParaRPr sz="6565"/>
          </a:p>
          <a:p>
            <a:pPr marL="457200" lvl="0" indent="0" algn="l" rtl="0">
              <a:lnSpc>
                <a:spcPct val="100000"/>
              </a:lnSpc>
              <a:spcBef>
                <a:spcPts val="0"/>
              </a:spcBef>
              <a:spcAft>
                <a:spcPts val="0"/>
              </a:spcAft>
              <a:buNone/>
            </a:pPr>
            <a:endParaRPr sz="6565"/>
          </a:p>
          <a:p>
            <a:pPr marL="457200" lvl="0" indent="-332825" algn="l" rtl="0">
              <a:lnSpc>
                <a:spcPct val="100000"/>
              </a:lnSpc>
              <a:spcBef>
                <a:spcPts val="0"/>
              </a:spcBef>
              <a:spcAft>
                <a:spcPts val="0"/>
              </a:spcAft>
              <a:buSzPct val="100000"/>
              <a:buChar char="●"/>
            </a:pPr>
            <a:r>
              <a:rPr lang="en-GB" sz="6565"/>
              <a:t>Improvisation &amp; Composition: play &amp; creativity</a:t>
            </a:r>
            <a:endParaRPr sz="6565"/>
          </a:p>
          <a:p>
            <a:pPr marL="0" lvl="0" indent="0" algn="l" rtl="0">
              <a:lnSpc>
                <a:spcPct val="100000"/>
              </a:lnSpc>
              <a:spcBef>
                <a:spcPts val="0"/>
              </a:spcBef>
              <a:spcAft>
                <a:spcPts val="0"/>
              </a:spcAft>
              <a:buNone/>
            </a:pPr>
            <a:endParaRPr sz="6565"/>
          </a:p>
          <a:p>
            <a:pPr marL="0" lvl="0" indent="0" algn="l" rtl="0">
              <a:lnSpc>
                <a:spcPct val="100000"/>
              </a:lnSpc>
              <a:spcBef>
                <a:spcPts val="0"/>
              </a:spcBef>
              <a:spcAft>
                <a:spcPts val="0"/>
              </a:spcAft>
              <a:buNone/>
            </a:pPr>
            <a:endParaRPr sz="6565"/>
          </a:p>
          <a:p>
            <a:pPr marL="0" lvl="0" indent="0" algn="l" rtl="0">
              <a:lnSpc>
                <a:spcPct val="100000"/>
              </a:lnSpc>
              <a:spcBef>
                <a:spcPts val="0"/>
              </a:spcBef>
              <a:spcAft>
                <a:spcPts val="0"/>
              </a:spcAft>
              <a:buNone/>
            </a:pPr>
            <a:endParaRPr sz="2000"/>
          </a:p>
          <a:p>
            <a:pPr marL="0" lvl="0" indent="0" algn="l" rtl="0">
              <a:lnSpc>
                <a:spcPct val="100000"/>
              </a:lnSpc>
              <a:spcBef>
                <a:spcPts val="0"/>
              </a:spcBef>
              <a:spcAft>
                <a:spcPts val="0"/>
              </a:spcAft>
              <a:buSzPct val="90000"/>
              <a:buNone/>
            </a:pPr>
            <a:endParaRPr sz="2000"/>
          </a:p>
          <a:p>
            <a:pPr marL="0" lvl="0" indent="0" algn="l" rtl="0">
              <a:lnSpc>
                <a:spcPct val="100000"/>
              </a:lnSpc>
              <a:spcBef>
                <a:spcPts val="0"/>
              </a:spcBef>
              <a:spcAft>
                <a:spcPts val="0"/>
              </a:spcAft>
              <a:buSzPct val="133333"/>
              <a:buNone/>
            </a:pPr>
            <a:endParaRPr/>
          </a:p>
          <a:p>
            <a:pPr marL="0" lvl="0" indent="0" algn="l" rtl="0">
              <a:lnSpc>
                <a:spcPct val="100000"/>
              </a:lnSpc>
              <a:spcBef>
                <a:spcPts val="0"/>
              </a:spcBef>
              <a:spcAft>
                <a:spcPts val="0"/>
              </a:spcAft>
              <a:buSzPct val="133333"/>
              <a:buNone/>
            </a:pPr>
            <a:endParaRPr/>
          </a:p>
          <a:p>
            <a:pPr marL="0" lvl="0" indent="0" algn="l" rtl="0">
              <a:lnSpc>
                <a:spcPct val="100000"/>
              </a:lnSpc>
              <a:spcBef>
                <a:spcPts val="0"/>
              </a:spcBef>
              <a:spcAft>
                <a:spcPts val="0"/>
              </a:spcAft>
              <a:buSzPct val="133333"/>
              <a:buNone/>
            </a:pPr>
            <a:endParaRPr/>
          </a:p>
          <a:p>
            <a:pPr marL="0" lvl="0" indent="0" algn="l" rtl="0">
              <a:lnSpc>
                <a:spcPct val="100000"/>
              </a:lnSpc>
              <a:spcBef>
                <a:spcPts val="0"/>
              </a:spcBef>
              <a:spcAft>
                <a:spcPts val="0"/>
              </a:spcAft>
              <a:buSzPct val="133333"/>
              <a:buNone/>
            </a:pPr>
            <a:endParaRPr/>
          </a:p>
          <a:p>
            <a:pPr marL="0" lvl="0" indent="0" algn="l" rtl="0">
              <a:lnSpc>
                <a:spcPct val="100000"/>
              </a:lnSpc>
              <a:spcBef>
                <a:spcPts val="1200"/>
              </a:spcBef>
              <a:spcAft>
                <a:spcPts val="1200"/>
              </a:spcAft>
              <a:buSzPct val="133333"/>
              <a:buNone/>
            </a:pPr>
            <a:endParaRPr/>
          </a:p>
        </p:txBody>
      </p:sp>
      <p:sp>
        <p:nvSpPr>
          <p:cNvPr id="231" name="Google Shape;231;p17"/>
          <p:cNvSpPr txBox="1">
            <a:spLocks noGrp="1"/>
          </p:cNvSpPr>
          <p:nvPr>
            <p:ph type="sldNum" idx="12"/>
          </p:nvPr>
        </p:nvSpPr>
        <p:spPr>
          <a:xfrm>
            <a:off x="8472458" y="4663217"/>
            <a:ext cx="548700" cy="393600"/>
          </a:xfrm>
          <a:prstGeom prst="rect">
            <a:avLst/>
          </a:prstGeom>
          <a:solidFill>
            <a:srgbClr val="1D1D1D">
              <a:alpha val="69803"/>
            </a:srgbClr>
          </a:solidFill>
          <a:ln>
            <a:noFill/>
          </a:ln>
        </p:spPr>
        <p:txBody>
          <a:bodyPr spcFirstLastPara="1" wrap="square" lIns="91425" tIns="91425" rIns="91425" bIns="91425" anchor="ctr" anchorCtr="0">
            <a:normAutofit/>
          </a:bodyPr>
          <a:lstStyle/>
          <a:p>
            <a:pPr marL="0" lvl="0" indent="0" algn="r" rtl="0">
              <a:spcBef>
                <a:spcPts val="0"/>
              </a:spcBef>
              <a:spcAft>
                <a:spcPts val="0"/>
              </a:spcAft>
              <a:buClr>
                <a:srgbClr val="FFFFFF"/>
              </a:buClr>
              <a:buSzPts val="800"/>
              <a:buFont typeface="Gill Sans"/>
              <a:buNone/>
            </a:pPr>
            <a:fld id="{00000000-1234-1234-1234-123412341234}" type="slidenum">
              <a:rPr lang="en-GB"/>
              <a:t>20</a:t>
            </a:fld>
            <a:endParaRPr/>
          </a:p>
        </p:txBody>
      </p:sp>
      <p:sp>
        <p:nvSpPr>
          <p:cNvPr id="232" name="Google Shape;232;p17"/>
          <p:cNvSpPr txBox="1">
            <a:spLocks noGrp="1"/>
          </p:cNvSpPr>
          <p:nvPr>
            <p:ph type="body" idx="1"/>
          </p:nvPr>
        </p:nvSpPr>
        <p:spPr>
          <a:xfrm>
            <a:off x="4724400" y="1152475"/>
            <a:ext cx="4260300" cy="356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800"/>
              <a:buNone/>
            </a:pPr>
            <a:r>
              <a:rPr lang="en-GB" sz="2000" i="1" u="sng"/>
              <a:t>Future Developments</a:t>
            </a:r>
            <a:endParaRPr sz="2000" i="1" u="sng"/>
          </a:p>
          <a:p>
            <a:pPr marL="0" lvl="0" indent="0" algn="l" rtl="0">
              <a:lnSpc>
                <a:spcPct val="100000"/>
              </a:lnSpc>
              <a:spcBef>
                <a:spcPts val="0"/>
              </a:spcBef>
              <a:spcAft>
                <a:spcPts val="0"/>
              </a:spcAft>
              <a:buSzPts val="1800"/>
              <a:buNone/>
            </a:pPr>
            <a:endParaRPr sz="2000" b="1" i="1" u="sng"/>
          </a:p>
          <a:p>
            <a:pPr marL="457200" lvl="0" indent="-330200" algn="l" rtl="0">
              <a:lnSpc>
                <a:spcPct val="100000"/>
              </a:lnSpc>
              <a:spcBef>
                <a:spcPts val="0"/>
              </a:spcBef>
              <a:spcAft>
                <a:spcPts val="0"/>
              </a:spcAft>
              <a:buSzPts val="1600"/>
              <a:buChar char="●"/>
            </a:pPr>
            <a:r>
              <a:rPr lang="en-GB" sz="1600"/>
              <a:t>From ‘what’ to ‘how &amp; why’</a:t>
            </a:r>
            <a:endParaRPr sz="1600"/>
          </a:p>
          <a:p>
            <a:pPr marL="457200" lvl="0" indent="0" algn="l" rtl="0">
              <a:lnSpc>
                <a:spcPct val="100000"/>
              </a:lnSpc>
              <a:spcBef>
                <a:spcPts val="0"/>
              </a:spcBef>
              <a:spcAft>
                <a:spcPts val="0"/>
              </a:spcAft>
              <a:buNone/>
            </a:pPr>
            <a:endParaRPr sz="1600"/>
          </a:p>
          <a:p>
            <a:pPr marL="457200" lvl="0" indent="-330200" algn="l" rtl="0">
              <a:spcBef>
                <a:spcPts val="0"/>
              </a:spcBef>
              <a:spcAft>
                <a:spcPts val="0"/>
              </a:spcAft>
              <a:buSzPts val="1600"/>
              <a:buChar char="●"/>
            </a:pPr>
            <a:r>
              <a:rPr lang="en-GB" sz="1600"/>
              <a:t>Sustainability &amp; knowledge transfer</a:t>
            </a:r>
            <a:endParaRPr sz="1600"/>
          </a:p>
          <a:p>
            <a:pPr marL="457200" lvl="0" indent="0" algn="l" rtl="0">
              <a:lnSpc>
                <a:spcPct val="100000"/>
              </a:lnSpc>
              <a:spcBef>
                <a:spcPts val="0"/>
              </a:spcBef>
              <a:spcAft>
                <a:spcPts val="0"/>
              </a:spcAft>
              <a:buNone/>
            </a:pPr>
            <a:endParaRPr sz="1600"/>
          </a:p>
          <a:p>
            <a:pPr marL="457200" lvl="0" indent="-330200" algn="l" rtl="0">
              <a:lnSpc>
                <a:spcPct val="100000"/>
              </a:lnSpc>
              <a:spcBef>
                <a:spcPts val="0"/>
              </a:spcBef>
              <a:spcAft>
                <a:spcPts val="0"/>
              </a:spcAft>
              <a:buSzPts val="1600"/>
              <a:buChar char="●"/>
            </a:pPr>
            <a:r>
              <a:rPr lang="en-GB" sz="1600"/>
              <a:t>Communities of practice</a:t>
            </a:r>
            <a:endParaRPr sz="1600"/>
          </a:p>
          <a:p>
            <a:pPr marL="0" lvl="0" indent="0" algn="l" rtl="0">
              <a:lnSpc>
                <a:spcPct val="100000"/>
              </a:lnSpc>
              <a:spcBef>
                <a:spcPts val="0"/>
              </a:spcBef>
              <a:spcAft>
                <a:spcPts val="0"/>
              </a:spcAft>
              <a:buNone/>
            </a:pP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endParaRPr sz="2000"/>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1200"/>
              </a:spcBef>
              <a:spcAft>
                <a:spcPts val="1200"/>
              </a:spcAft>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9"/>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ct val="51162"/>
              <a:buFont typeface="Arial"/>
              <a:buNone/>
            </a:pPr>
            <a:r>
              <a:rPr lang="en-GB" sz="2150" i="1" u="sng" dirty="0"/>
              <a:t>What can we learn from this for future projects?</a:t>
            </a:r>
            <a:endParaRPr sz="2150" i="1" u="sng" dirty="0"/>
          </a:p>
          <a:p>
            <a:pPr marL="0" lvl="0" indent="0" algn="l" rtl="0">
              <a:lnSpc>
                <a:spcPct val="90000"/>
              </a:lnSpc>
              <a:spcBef>
                <a:spcPts val="0"/>
              </a:spcBef>
              <a:spcAft>
                <a:spcPts val="0"/>
              </a:spcAft>
              <a:buClr>
                <a:srgbClr val="262626"/>
              </a:buClr>
              <a:buSzPct val="133333"/>
              <a:buFont typeface="Gill Sans"/>
              <a:buNone/>
            </a:pPr>
            <a:endParaRPr dirty="0"/>
          </a:p>
        </p:txBody>
      </p:sp>
      <p:sp>
        <p:nvSpPr>
          <p:cNvPr id="246" name="Google Shape;246;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indent="0">
              <a:buClr>
                <a:schemeClr val="dk1"/>
              </a:buClr>
              <a:buSzPts val="1100"/>
              <a:buNone/>
            </a:pPr>
            <a:endParaRPr lang="en-GB" sz="2150" dirty="0"/>
          </a:p>
          <a:p>
            <a:pPr marL="342900">
              <a:buClr>
                <a:schemeClr val="dk1"/>
              </a:buClr>
              <a:buSzPts val="1100"/>
            </a:pPr>
            <a:r>
              <a:rPr lang="en-GB" sz="2150" dirty="0"/>
              <a:t>Thinking about the end before planning the start</a:t>
            </a:r>
          </a:p>
          <a:p>
            <a:pPr marL="342900">
              <a:buClr>
                <a:schemeClr val="dk1"/>
              </a:buClr>
              <a:buSzPts val="1100"/>
            </a:pPr>
            <a:endParaRPr lang="en-GB" sz="2150" dirty="0"/>
          </a:p>
          <a:p>
            <a:pPr marL="342900">
              <a:buClr>
                <a:schemeClr val="dk1"/>
              </a:buClr>
              <a:buSzPts val="1100"/>
            </a:pPr>
            <a:r>
              <a:rPr lang="en-GB" sz="2150" dirty="0"/>
              <a:t>Be ambitious with musical expectations for students</a:t>
            </a:r>
          </a:p>
          <a:p>
            <a:pPr marL="342900">
              <a:buClr>
                <a:schemeClr val="dk1"/>
              </a:buClr>
              <a:buSzPts val="1100"/>
            </a:pPr>
            <a:endParaRPr lang="en-GB" sz="2150" dirty="0"/>
          </a:p>
          <a:p>
            <a:pPr marL="0" indent="0">
              <a:buClr>
                <a:schemeClr val="dk1"/>
              </a:buClr>
              <a:buSzPts val="1100"/>
              <a:buNone/>
            </a:pPr>
            <a:r>
              <a:rPr lang="en-GB" sz="2150" u="sng" dirty="0"/>
              <a:t>Why develop Tier 2 needed:</a:t>
            </a:r>
          </a:p>
          <a:p>
            <a:pPr marL="342900">
              <a:buClr>
                <a:schemeClr val="dk1"/>
              </a:buClr>
              <a:buSzPts val="1100"/>
            </a:pPr>
            <a:endParaRPr lang="en-GB" sz="2150" dirty="0"/>
          </a:p>
          <a:p>
            <a:pPr marL="342900">
              <a:buClr>
                <a:schemeClr val="dk1"/>
              </a:buClr>
              <a:buSzPts val="1100"/>
            </a:pPr>
            <a:r>
              <a:rPr lang="en-GB" sz="2150" dirty="0"/>
              <a:t>Don’t assume class teacher knowledge of music pedagogy</a:t>
            </a:r>
          </a:p>
          <a:p>
            <a:pPr marL="342900">
              <a:buClr>
                <a:schemeClr val="dk1"/>
              </a:buClr>
              <a:buSzPts val="1100"/>
            </a:pPr>
            <a:endParaRPr lang="en-GB" sz="2150" dirty="0"/>
          </a:p>
          <a:p>
            <a:pPr marL="342900">
              <a:buClr>
                <a:schemeClr val="dk1"/>
              </a:buClr>
              <a:buSzPts val="1100"/>
            </a:pPr>
            <a:r>
              <a:rPr lang="en-GB" sz="2150" dirty="0"/>
              <a:t>Tandem projects need clear teacher training for a sustainable legacy</a:t>
            </a:r>
          </a:p>
          <a:p>
            <a:pPr marL="342900">
              <a:buClr>
                <a:schemeClr val="dk1"/>
              </a:buClr>
              <a:buSzPts val="1100"/>
            </a:pPr>
            <a:endParaRPr lang="en-GB" sz="2150" dirty="0"/>
          </a:p>
          <a:p>
            <a:pPr marL="342900">
              <a:buClr>
                <a:schemeClr val="dk1"/>
              </a:buClr>
              <a:buSzPts val="1100"/>
            </a:pPr>
            <a:endParaRPr lang="en-GB" sz="2150" dirty="0"/>
          </a:p>
          <a:p>
            <a:pPr marL="342900">
              <a:buClr>
                <a:schemeClr val="dk1"/>
              </a:buClr>
              <a:buSzPts val="1100"/>
            </a:pPr>
            <a:endParaRPr lang="en-GB" sz="2150" dirty="0"/>
          </a:p>
          <a:p>
            <a:pPr marL="342900">
              <a:buClr>
                <a:schemeClr val="dk1"/>
              </a:buClr>
              <a:buSzPts val="1100"/>
            </a:pPr>
            <a:endParaRPr lang="en-GB" sz="2150" dirty="0"/>
          </a:p>
          <a:p>
            <a:pPr marL="342900">
              <a:buClr>
                <a:schemeClr val="dk1"/>
              </a:buClr>
              <a:buSzPts val="1100"/>
            </a:pPr>
            <a:endParaRPr lang="en-GB" sz="2150" dirty="0"/>
          </a:p>
          <a:p>
            <a:pPr marL="342900">
              <a:buClr>
                <a:schemeClr val="dk1"/>
              </a:buClr>
              <a:buSzPts val="1100"/>
            </a:pPr>
            <a:endParaRPr lang="en-GB" sz="2150" dirty="0"/>
          </a:p>
          <a:p>
            <a:pPr marL="342900">
              <a:buClr>
                <a:schemeClr val="dk1"/>
              </a:buClr>
              <a:buSzPts val="1100"/>
            </a:pPr>
            <a:endParaRPr lang="en-GB" sz="2150" dirty="0"/>
          </a:p>
          <a:p>
            <a:pPr marL="342900">
              <a:buClr>
                <a:schemeClr val="dk1"/>
              </a:buClr>
              <a:buSzPts val="1100"/>
            </a:pPr>
            <a:endParaRPr lang="en-GB" sz="2150" dirty="0"/>
          </a:p>
          <a:p>
            <a:pPr marL="342900">
              <a:buClr>
                <a:schemeClr val="dk1"/>
              </a:buClr>
              <a:buSzPts val="1100"/>
            </a:pPr>
            <a:endParaRPr lang="en-GB" sz="2150" dirty="0"/>
          </a:p>
          <a:p>
            <a:pPr marL="342900">
              <a:buClr>
                <a:schemeClr val="dk1"/>
              </a:buClr>
              <a:buSzPts val="1100"/>
            </a:pPr>
            <a:endParaRPr lang="en-GB" sz="2150" dirty="0"/>
          </a:p>
          <a:p>
            <a:pPr marL="285750" indent="-285750">
              <a:spcAft>
                <a:spcPts val="1200"/>
              </a:spcAft>
            </a:pPr>
            <a:endParaRPr sz="1600" dirty="0"/>
          </a:p>
        </p:txBody>
      </p:sp>
      <p:sp>
        <p:nvSpPr>
          <p:cNvPr id="247" name="Google Shape;247;p19"/>
          <p:cNvSpPr txBox="1">
            <a:spLocks noGrp="1"/>
          </p:cNvSpPr>
          <p:nvPr>
            <p:ph type="sldNum" idx="12"/>
          </p:nvPr>
        </p:nvSpPr>
        <p:spPr>
          <a:xfrm>
            <a:off x="8472458" y="4663217"/>
            <a:ext cx="548700" cy="393600"/>
          </a:xfrm>
          <a:prstGeom prst="rect">
            <a:avLst/>
          </a:prstGeom>
          <a:solidFill>
            <a:srgbClr val="1D1D1D">
              <a:alpha val="69800"/>
            </a:srgbClr>
          </a:solid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FFFFFF"/>
              </a:buClr>
              <a:buSzPts val="800"/>
              <a:buFont typeface="Gill Sans"/>
              <a:buNone/>
              <a:tabLst/>
              <a:defRPr/>
            </a:pPr>
            <a:fld id="{00000000-1234-1234-1234-123412341234}" type="slidenum">
              <a:rPr kumimoji="0" lang="en-GB" sz="825" b="0" i="0" u="none" strike="noStrike" kern="0" cap="none" spc="0" normalizeH="0" baseline="0" noProof="0">
                <a:ln>
                  <a:noFill/>
                </a:ln>
                <a:solidFill>
                  <a:srgbClr val="FFFFFF"/>
                </a:solidFill>
                <a:effectLst/>
                <a:uLnTx/>
                <a:uFillTx/>
                <a:latin typeface="Gill Sans"/>
                <a:sym typeface="Gill Sans"/>
              </a:rPr>
              <a:pPr marL="0" marR="0" lvl="0" indent="0" algn="r" defTabSz="914400" rtl="0" eaLnBrk="1" fontAlgn="auto" latinLnBrk="0" hangingPunct="1">
                <a:lnSpc>
                  <a:spcPct val="100000"/>
                </a:lnSpc>
                <a:spcBef>
                  <a:spcPts val="0"/>
                </a:spcBef>
                <a:spcAft>
                  <a:spcPts val="0"/>
                </a:spcAft>
                <a:buClr>
                  <a:srgbClr val="FFFFFF"/>
                </a:buClr>
                <a:buSzPts val="800"/>
                <a:buFont typeface="Gill Sans"/>
                <a:buNone/>
                <a:tabLst/>
                <a:defRPr/>
              </a:pPr>
              <a:t>21</a:t>
            </a:fld>
            <a:endParaRPr kumimoji="0" sz="825" b="0" i="0" u="none" strike="noStrike" kern="0" cap="none" spc="0" normalizeH="0" baseline="0" noProof="0">
              <a:ln>
                <a:noFill/>
              </a:ln>
              <a:solidFill>
                <a:srgbClr val="FFFFFF"/>
              </a:solidFill>
              <a:effectLst/>
              <a:uLnTx/>
              <a:uFillTx/>
              <a:latin typeface="Gill Sans"/>
              <a:sym typeface="Gill Sans"/>
            </a:endParaRPr>
          </a:p>
        </p:txBody>
      </p:sp>
    </p:spTree>
    <p:extLst>
      <p:ext uri="{BB962C8B-B14F-4D97-AF65-F5344CB8AC3E}">
        <p14:creationId xmlns:p14="http://schemas.microsoft.com/office/powerpoint/2010/main" val="82278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fc5f0fd85d_0_14"/>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rgbClr val="262626"/>
              </a:buClr>
              <a:buSzPts val="2800"/>
              <a:buFont typeface="Gill Sans"/>
              <a:buNone/>
            </a:pPr>
            <a:r>
              <a:rPr lang="en-GB"/>
              <a:t>REVIEW OF CURRENT PRACTICE - Tier 3, </a:t>
            </a:r>
            <a:r>
              <a:rPr lang="en-GB" i="1"/>
              <a:t>Aspects of Voice Pedagogy</a:t>
            </a:r>
            <a:endParaRPr i="1"/>
          </a:p>
        </p:txBody>
      </p:sp>
      <p:sp>
        <p:nvSpPr>
          <p:cNvPr id="238" name="Google Shape;238;gfc5f0fd85d_0_14"/>
          <p:cNvSpPr txBox="1">
            <a:spLocks noGrp="1"/>
          </p:cNvSpPr>
          <p:nvPr>
            <p:ph type="body" idx="1"/>
          </p:nvPr>
        </p:nvSpPr>
        <p:spPr>
          <a:xfrm>
            <a:off x="311700" y="1152475"/>
            <a:ext cx="4260300" cy="356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fontScale="32500" lnSpcReduction="20000"/>
          </a:bodyPr>
          <a:lstStyle/>
          <a:p>
            <a:pPr marL="0" lvl="0" indent="0" algn="l" rtl="0">
              <a:lnSpc>
                <a:spcPct val="100000"/>
              </a:lnSpc>
              <a:spcBef>
                <a:spcPts val="0"/>
              </a:spcBef>
              <a:spcAft>
                <a:spcPts val="0"/>
              </a:spcAft>
              <a:buNone/>
            </a:pPr>
            <a:r>
              <a:rPr lang="en-GB" sz="8165" i="1" u="sng" dirty="0"/>
              <a:t>Current Strengths:</a:t>
            </a:r>
            <a:endParaRPr sz="8165" i="1" u="sng" dirty="0"/>
          </a:p>
          <a:p>
            <a:pPr marL="0" lvl="0" indent="0" algn="l" rtl="0">
              <a:lnSpc>
                <a:spcPct val="100000"/>
              </a:lnSpc>
              <a:spcBef>
                <a:spcPts val="0"/>
              </a:spcBef>
              <a:spcAft>
                <a:spcPts val="0"/>
              </a:spcAft>
              <a:buNone/>
            </a:pPr>
            <a:endParaRPr sz="8165" i="1" u="sng" dirty="0"/>
          </a:p>
          <a:p>
            <a:pPr marL="0" lvl="0" indent="0" algn="l" rtl="0">
              <a:lnSpc>
                <a:spcPct val="100000"/>
              </a:lnSpc>
              <a:spcBef>
                <a:spcPts val="0"/>
              </a:spcBef>
              <a:spcAft>
                <a:spcPts val="0"/>
              </a:spcAft>
              <a:buNone/>
            </a:pPr>
            <a:endParaRPr sz="6565" dirty="0"/>
          </a:p>
          <a:p>
            <a:pPr marL="457200" lvl="0" indent="-332825" algn="l" rtl="0">
              <a:lnSpc>
                <a:spcPct val="100000"/>
              </a:lnSpc>
              <a:spcBef>
                <a:spcPts val="0"/>
              </a:spcBef>
              <a:spcAft>
                <a:spcPts val="0"/>
              </a:spcAft>
              <a:buSzPct val="100000"/>
              <a:buChar char="●"/>
            </a:pPr>
            <a:r>
              <a:rPr lang="en-GB" sz="6565" dirty="0"/>
              <a:t>Repertoire: stylistic variation, performance opportunities</a:t>
            </a:r>
            <a:endParaRPr sz="6565" dirty="0"/>
          </a:p>
          <a:p>
            <a:pPr marL="457200" lvl="0" indent="0" algn="l" rtl="0">
              <a:lnSpc>
                <a:spcPct val="100000"/>
              </a:lnSpc>
              <a:spcBef>
                <a:spcPts val="0"/>
              </a:spcBef>
              <a:spcAft>
                <a:spcPts val="0"/>
              </a:spcAft>
              <a:buNone/>
            </a:pPr>
            <a:endParaRPr sz="6565" dirty="0"/>
          </a:p>
          <a:p>
            <a:pPr marL="457200" lvl="0" indent="-332825" algn="l" rtl="0">
              <a:lnSpc>
                <a:spcPct val="100000"/>
              </a:lnSpc>
              <a:spcBef>
                <a:spcPts val="0"/>
              </a:spcBef>
              <a:spcAft>
                <a:spcPts val="0"/>
              </a:spcAft>
              <a:buSzPct val="100000"/>
              <a:buChar char="●"/>
            </a:pPr>
            <a:r>
              <a:rPr lang="en-GB" sz="6565" dirty="0"/>
              <a:t>Introduces basic, age appropriate techniques to children </a:t>
            </a:r>
            <a:endParaRPr sz="6565" dirty="0"/>
          </a:p>
          <a:p>
            <a:pPr marL="0" lvl="0" indent="0" algn="l" rtl="0">
              <a:lnSpc>
                <a:spcPct val="100000"/>
              </a:lnSpc>
              <a:spcBef>
                <a:spcPts val="0"/>
              </a:spcBef>
              <a:spcAft>
                <a:spcPts val="0"/>
              </a:spcAft>
              <a:buNone/>
            </a:pPr>
            <a:endParaRPr sz="6565" dirty="0"/>
          </a:p>
          <a:p>
            <a:pPr marL="457200" lvl="0" indent="-332825" algn="l" rtl="0">
              <a:lnSpc>
                <a:spcPct val="100000"/>
              </a:lnSpc>
              <a:spcBef>
                <a:spcPts val="0"/>
              </a:spcBef>
              <a:spcAft>
                <a:spcPts val="0"/>
              </a:spcAft>
              <a:buSzPct val="100000"/>
              <a:buChar char="●"/>
            </a:pPr>
            <a:r>
              <a:rPr lang="en-GB" sz="6565" dirty="0"/>
              <a:t>Supports and develops individual solo voices</a:t>
            </a:r>
            <a:endParaRPr sz="6565" dirty="0"/>
          </a:p>
          <a:p>
            <a:pPr marL="457200" lvl="0" indent="0" algn="l" rtl="0">
              <a:lnSpc>
                <a:spcPct val="100000"/>
              </a:lnSpc>
              <a:spcBef>
                <a:spcPts val="0"/>
              </a:spcBef>
              <a:spcAft>
                <a:spcPts val="0"/>
              </a:spcAft>
              <a:buNone/>
            </a:pPr>
            <a:endParaRPr sz="6565" dirty="0"/>
          </a:p>
          <a:p>
            <a:pPr marL="0" lvl="0" indent="0" algn="l" rtl="0">
              <a:lnSpc>
                <a:spcPct val="100000"/>
              </a:lnSpc>
              <a:spcBef>
                <a:spcPts val="0"/>
              </a:spcBef>
              <a:spcAft>
                <a:spcPts val="0"/>
              </a:spcAft>
              <a:buNone/>
            </a:pPr>
            <a:endParaRPr sz="6565" dirty="0"/>
          </a:p>
          <a:p>
            <a:pPr marL="0" lvl="0" indent="0" algn="l" rtl="0">
              <a:lnSpc>
                <a:spcPct val="100000"/>
              </a:lnSpc>
              <a:spcBef>
                <a:spcPts val="0"/>
              </a:spcBef>
              <a:spcAft>
                <a:spcPts val="0"/>
              </a:spcAft>
              <a:buNone/>
            </a:pPr>
            <a:endParaRPr sz="2000" dirty="0"/>
          </a:p>
          <a:p>
            <a:pPr marL="0" lvl="0" indent="0" algn="l" rtl="0">
              <a:lnSpc>
                <a:spcPct val="100000"/>
              </a:lnSpc>
              <a:spcBef>
                <a:spcPts val="0"/>
              </a:spcBef>
              <a:spcAft>
                <a:spcPts val="0"/>
              </a:spcAft>
              <a:buSzPct val="90000"/>
              <a:buNone/>
            </a:pPr>
            <a:endParaRPr sz="2000" dirty="0"/>
          </a:p>
          <a:p>
            <a:pPr marL="0" lvl="0" indent="0" algn="l" rtl="0">
              <a:lnSpc>
                <a:spcPct val="100000"/>
              </a:lnSpc>
              <a:spcBef>
                <a:spcPts val="0"/>
              </a:spcBef>
              <a:spcAft>
                <a:spcPts val="0"/>
              </a:spcAft>
              <a:buSzPct val="133333"/>
              <a:buNone/>
            </a:pPr>
            <a:endParaRPr dirty="0"/>
          </a:p>
          <a:p>
            <a:pPr marL="0" lvl="0" indent="0" algn="l" rtl="0">
              <a:lnSpc>
                <a:spcPct val="100000"/>
              </a:lnSpc>
              <a:spcBef>
                <a:spcPts val="0"/>
              </a:spcBef>
              <a:spcAft>
                <a:spcPts val="0"/>
              </a:spcAft>
              <a:buSzPct val="133333"/>
              <a:buNone/>
            </a:pPr>
            <a:endParaRPr dirty="0"/>
          </a:p>
          <a:p>
            <a:pPr marL="0" lvl="0" indent="0" algn="l" rtl="0">
              <a:lnSpc>
                <a:spcPct val="100000"/>
              </a:lnSpc>
              <a:spcBef>
                <a:spcPts val="0"/>
              </a:spcBef>
              <a:spcAft>
                <a:spcPts val="0"/>
              </a:spcAft>
              <a:buSzPct val="133333"/>
              <a:buNone/>
            </a:pPr>
            <a:endParaRPr dirty="0"/>
          </a:p>
          <a:p>
            <a:pPr marL="0" lvl="0" indent="0" algn="l" rtl="0">
              <a:lnSpc>
                <a:spcPct val="100000"/>
              </a:lnSpc>
              <a:spcBef>
                <a:spcPts val="0"/>
              </a:spcBef>
              <a:spcAft>
                <a:spcPts val="0"/>
              </a:spcAft>
              <a:buSzPct val="133333"/>
              <a:buNone/>
            </a:pPr>
            <a:endParaRPr dirty="0"/>
          </a:p>
          <a:p>
            <a:pPr marL="0" lvl="0" indent="0" algn="l" rtl="0">
              <a:lnSpc>
                <a:spcPct val="100000"/>
              </a:lnSpc>
              <a:spcBef>
                <a:spcPts val="1200"/>
              </a:spcBef>
              <a:spcAft>
                <a:spcPts val="1200"/>
              </a:spcAft>
              <a:buSzPct val="133333"/>
              <a:buNone/>
            </a:pPr>
            <a:endParaRPr dirty="0"/>
          </a:p>
        </p:txBody>
      </p:sp>
      <p:sp>
        <p:nvSpPr>
          <p:cNvPr id="239" name="Google Shape;239;gfc5f0fd85d_0_14"/>
          <p:cNvSpPr txBox="1">
            <a:spLocks noGrp="1"/>
          </p:cNvSpPr>
          <p:nvPr>
            <p:ph type="sldNum" idx="12"/>
          </p:nvPr>
        </p:nvSpPr>
        <p:spPr>
          <a:xfrm>
            <a:off x="8472458" y="4663217"/>
            <a:ext cx="548700" cy="393600"/>
          </a:xfrm>
          <a:prstGeom prst="rect">
            <a:avLst/>
          </a:prstGeom>
          <a:solidFill>
            <a:srgbClr val="1D1D1D">
              <a:alpha val="69800"/>
            </a:srgbClr>
          </a:solidFill>
          <a:ln>
            <a:noFill/>
          </a:ln>
        </p:spPr>
        <p:txBody>
          <a:bodyPr spcFirstLastPara="1" wrap="square" lIns="91425" tIns="91425" rIns="91425" bIns="91425" anchor="ctr" anchorCtr="0">
            <a:normAutofit/>
          </a:bodyPr>
          <a:lstStyle/>
          <a:p>
            <a:pPr marL="0" lvl="0" indent="0" algn="r" rtl="0">
              <a:spcBef>
                <a:spcPts val="0"/>
              </a:spcBef>
              <a:spcAft>
                <a:spcPts val="0"/>
              </a:spcAft>
              <a:buClr>
                <a:srgbClr val="FFFFFF"/>
              </a:buClr>
              <a:buSzPts val="800"/>
              <a:buFont typeface="Gill Sans"/>
              <a:buNone/>
            </a:pPr>
            <a:fld id="{00000000-1234-1234-1234-123412341234}" type="slidenum">
              <a:rPr lang="en-GB"/>
              <a:t>22</a:t>
            </a:fld>
            <a:endParaRPr/>
          </a:p>
        </p:txBody>
      </p:sp>
      <p:sp>
        <p:nvSpPr>
          <p:cNvPr id="240" name="Google Shape;240;gfc5f0fd85d_0_14"/>
          <p:cNvSpPr txBox="1">
            <a:spLocks noGrp="1"/>
          </p:cNvSpPr>
          <p:nvPr>
            <p:ph type="body" idx="1"/>
          </p:nvPr>
        </p:nvSpPr>
        <p:spPr>
          <a:xfrm>
            <a:off x="4724400" y="1152475"/>
            <a:ext cx="4260300" cy="356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0" lvl="0" indent="0" algn="l" rtl="0">
              <a:lnSpc>
                <a:spcPct val="100000"/>
              </a:lnSpc>
              <a:spcBef>
                <a:spcPts val="0"/>
              </a:spcBef>
              <a:spcAft>
                <a:spcPts val="0"/>
              </a:spcAft>
              <a:buSzPct val="50000"/>
              <a:buNone/>
            </a:pPr>
            <a:r>
              <a:rPr lang="en-GB" sz="3500" i="1" u="sng" dirty="0"/>
              <a:t>Future Developments</a:t>
            </a:r>
            <a:endParaRPr sz="3500" i="1" u="sng" dirty="0"/>
          </a:p>
          <a:p>
            <a:pPr marL="0" lvl="0" indent="0" algn="l" rtl="0">
              <a:lnSpc>
                <a:spcPct val="100000"/>
              </a:lnSpc>
              <a:spcBef>
                <a:spcPts val="0"/>
              </a:spcBef>
              <a:spcAft>
                <a:spcPts val="0"/>
              </a:spcAft>
              <a:buSzPct val="50000"/>
              <a:buNone/>
            </a:pPr>
            <a:endParaRPr sz="3600" i="1" u="sng" dirty="0"/>
          </a:p>
          <a:p>
            <a:pPr marL="0" lvl="0" indent="0" algn="l" rtl="0">
              <a:lnSpc>
                <a:spcPct val="100000"/>
              </a:lnSpc>
              <a:spcBef>
                <a:spcPts val="0"/>
              </a:spcBef>
              <a:spcAft>
                <a:spcPts val="0"/>
              </a:spcAft>
              <a:buSzPct val="62068"/>
              <a:buNone/>
            </a:pPr>
            <a:endParaRPr sz="2900" b="1" i="1" u="sng" dirty="0"/>
          </a:p>
          <a:p>
            <a:pPr marL="457200" lvl="0" indent="-329882" algn="l" rtl="0">
              <a:lnSpc>
                <a:spcPct val="100000"/>
              </a:lnSpc>
              <a:spcBef>
                <a:spcPts val="0"/>
              </a:spcBef>
              <a:spcAft>
                <a:spcPts val="0"/>
              </a:spcAft>
              <a:buSzPct val="100000"/>
              <a:buChar char="●"/>
            </a:pPr>
            <a:r>
              <a:rPr lang="en-GB" sz="2700" dirty="0"/>
              <a:t>Voice pedagogy for non-singing VMTs</a:t>
            </a:r>
            <a:endParaRPr sz="2700" dirty="0"/>
          </a:p>
          <a:p>
            <a:pPr marL="457200" lvl="0" indent="0" algn="l" rtl="0">
              <a:lnSpc>
                <a:spcPct val="100000"/>
              </a:lnSpc>
              <a:spcBef>
                <a:spcPts val="0"/>
              </a:spcBef>
              <a:spcAft>
                <a:spcPts val="0"/>
              </a:spcAft>
              <a:buNone/>
            </a:pPr>
            <a:endParaRPr sz="2700" dirty="0"/>
          </a:p>
          <a:p>
            <a:pPr marL="457200" lvl="0" indent="-329882" algn="l" rtl="0">
              <a:spcBef>
                <a:spcPts val="0"/>
              </a:spcBef>
              <a:spcAft>
                <a:spcPts val="0"/>
              </a:spcAft>
              <a:buSzPct val="100000"/>
              <a:buChar char="●"/>
            </a:pPr>
            <a:r>
              <a:rPr lang="en-GB" sz="2700" dirty="0"/>
              <a:t>Voice lessons for unconfident class teachers</a:t>
            </a:r>
            <a:endParaRPr sz="2700" dirty="0"/>
          </a:p>
          <a:p>
            <a:pPr marL="0" lvl="0" indent="0" algn="l" rtl="0">
              <a:spcBef>
                <a:spcPts val="0"/>
              </a:spcBef>
              <a:spcAft>
                <a:spcPts val="0"/>
              </a:spcAft>
              <a:buNone/>
            </a:pPr>
            <a:endParaRPr sz="2700" dirty="0"/>
          </a:p>
          <a:p>
            <a:pPr marL="457200" lvl="0" indent="-329882" algn="l" rtl="0">
              <a:spcBef>
                <a:spcPts val="0"/>
              </a:spcBef>
              <a:spcAft>
                <a:spcPts val="0"/>
              </a:spcAft>
              <a:buSzPct val="100000"/>
              <a:buChar char="●"/>
            </a:pPr>
            <a:r>
              <a:rPr lang="en-GB" sz="2700" dirty="0"/>
              <a:t>Lesson structures more clearly linked to best practice in voice pedagogy</a:t>
            </a:r>
            <a:endParaRPr sz="2700" dirty="0"/>
          </a:p>
          <a:p>
            <a:pPr marL="0" lvl="0" indent="0" algn="l" rtl="0">
              <a:spcBef>
                <a:spcPts val="0"/>
              </a:spcBef>
              <a:spcAft>
                <a:spcPts val="0"/>
              </a:spcAft>
              <a:buNone/>
            </a:pPr>
            <a:endParaRPr sz="2900" dirty="0"/>
          </a:p>
          <a:p>
            <a:pPr marL="0" lvl="0" indent="0" algn="l" rtl="0">
              <a:spcBef>
                <a:spcPts val="0"/>
              </a:spcBef>
              <a:spcAft>
                <a:spcPts val="0"/>
              </a:spcAft>
              <a:buNone/>
            </a:pPr>
            <a:endParaRPr sz="2900" dirty="0"/>
          </a:p>
          <a:p>
            <a:pPr marL="0" lvl="0" indent="0" algn="l" rtl="0">
              <a:spcBef>
                <a:spcPts val="0"/>
              </a:spcBef>
              <a:spcAft>
                <a:spcPts val="0"/>
              </a:spcAft>
              <a:buNone/>
            </a:pPr>
            <a:endParaRPr sz="2900" dirty="0"/>
          </a:p>
          <a:p>
            <a:pPr marL="0" lvl="0" indent="0" algn="l" rtl="0">
              <a:lnSpc>
                <a:spcPct val="100000"/>
              </a:lnSpc>
              <a:spcBef>
                <a:spcPts val="0"/>
              </a:spcBef>
              <a:spcAft>
                <a:spcPts val="0"/>
              </a:spcAft>
              <a:buNone/>
            </a:pPr>
            <a:endParaRPr sz="2900" dirty="0"/>
          </a:p>
          <a:p>
            <a:pPr marL="0" lvl="0" indent="0" algn="l" rtl="0">
              <a:lnSpc>
                <a:spcPct val="100000"/>
              </a:lnSpc>
              <a:spcBef>
                <a:spcPts val="0"/>
              </a:spcBef>
              <a:spcAft>
                <a:spcPts val="0"/>
              </a:spcAft>
              <a:buSzPct val="133333"/>
              <a:buNone/>
            </a:pPr>
            <a:endParaRPr dirty="0"/>
          </a:p>
          <a:p>
            <a:pPr marL="0" lvl="0" indent="0" algn="l" rtl="0">
              <a:lnSpc>
                <a:spcPct val="100000"/>
              </a:lnSpc>
              <a:spcBef>
                <a:spcPts val="0"/>
              </a:spcBef>
              <a:spcAft>
                <a:spcPts val="0"/>
              </a:spcAft>
              <a:buSzPct val="133333"/>
              <a:buNone/>
            </a:pPr>
            <a:endParaRPr dirty="0"/>
          </a:p>
          <a:p>
            <a:pPr marL="0" lvl="0" indent="0" algn="l" rtl="0">
              <a:lnSpc>
                <a:spcPct val="100000"/>
              </a:lnSpc>
              <a:spcBef>
                <a:spcPts val="1200"/>
              </a:spcBef>
              <a:spcAft>
                <a:spcPts val="1200"/>
              </a:spcAft>
              <a:buSzPct val="133333"/>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9"/>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ct val="51162"/>
              <a:buFont typeface="Arial"/>
              <a:buNone/>
            </a:pPr>
            <a:r>
              <a:rPr lang="en-GB" sz="2150" i="1" u="sng" dirty="0"/>
              <a:t>What can we learn from this for future projects?</a:t>
            </a:r>
            <a:endParaRPr sz="2150" i="1" u="sng" dirty="0"/>
          </a:p>
          <a:p>
            <a:pPr marL="0" lvl="0" indent="0" algn="l" rtl="0">
              <a:lnSpc>
                <a:spcPct val="90000"/>
              </a:lnSpc>
              <a:spcBef>
                <a:spcPts val="0"/>
              </a:spcBef>
              <a:spcAft>
                <a:spcPts val="0"/>
              </a:spcAft>
              <a:buClr>
                <a:srgbClr val="262626"/>
              </a:buClr>
              <a:buSzPct val="133333"/>
              <a:buFont typeface="Gill Sans"/>
              <a:buNone/>
            </a:pPr>
            <a:endParaRPr dirty="0"/>
          </a:p>
        </p:txBody>
      </p:sp>
      <p:sp>
        <p:nvSpPr>
          <p:cNvPr id="246" name="Google Shape;246;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indent="0">
              <a:buClr>
                <a:schemeClr val="dk1"/>
              </a:buClr>
              <a:buSzPts val="1100"/>
              <a:buNone/>
            </a:pPr>
            <a:r>
              <a:rPr lang="en-GB" sz="2150" u="sng"/>
              <a:t>Why develop Tier 3:</a:t>
            </a:r>
            <a:endParaRPr lang="en-GB" sz="2150" u="sng" dirty="0"/>
          </a:p>
          <a:p>
            <a:pPr marL="0" indent="0">
              <a:buClr>
                <a:schemeClr val="dk1"/>
              </a:buClr>
              <a:buSzPts val="1100"/>
              <a:buNone/>
            </a:pPr>
            <a:endParaRPr lang="en-GB" sz="2150" dirty="0"/>
          </a:p>
          <a:p>
            <a:pPr marL="457200" lvl="0" indent="-330200" algn="l" rtl="0">
              <a:spcBef>
                <a:spcPts val="0"/>
              </a:spcBef>
              <a:spcAft>
                <a:spcPts val="0"/>
              </a:spcAft>
              <a:buSzPts val="1600"/>
              <a:buChar char="●"/>
            </a:pPr>
            <a:r>
              <a:rPr lang="en-GB" sz="2400" dirty="0"/>
              <a:t>Vocal Health: sustainable practices</a:t>
            </a:r>
          </a:p>
          <a:p>
            <a:pPr marL="457200" lvl="0" indent="-330200" algn="l" rtl="0">
              <a:spcBef>
                <a:spcPts val="0"/>
              </a:spcBef>
              <a:spcAft>
                <a:spcPts val="0"/>
              </a:spcAft>
              <a:buSzPts val="1600"/>
              <a:buChar char="●"/>
            </a:pPr>
            <a:endParaRPr lang="en-GB" sz="2400" dirty="0"/>
          </a:p>
          <a:p>
            <a:pPr indent="-330200">
              <a:buSzPts val="1600"/>
            </a:pPr>
            <a:r>
              <a:rPr lang="en-GB" sz="2400" dirty="0"/>
              <a:t>Strategic intervention &amp; skills development</a:t>
            </a:r>
          </a:p>
          <a:p>
            <a:pPr marL="457200" lvl="0" indent="0" algn="l" rtl="0">
              <a:spcBef>
                <a:spcPts val="0"/>
              </a:spcBef>
              <a:spcAft>
                <a:spcPts val="0"/>
              </a:spcAft>
              <a:buClr>
                <a:schemeClr val="dk1"/>
              </a:buClr>
              <a:buSzPts val="1100"/>
              <a:buFont typeface="Arial"/>
              <a:buNone/>
            </a:pPr>
            <a:endParaRPr lang="en-GB" sz="2400" dirty="0"/>
          </a:p>
          <a:p>
            <a:pPr marL="457200" lvl="0" indent="-330200" algn="l" rtl="0">
              <a:spcBef>
                <a:spcPts val="0"/>
              </a:spcBef>
              <a:spcAft>
                <a:spcPts val="0"/>
              </a:spcAft>
              <a:buSzPts val="1600"/>
              <a:buChar char="●"/>
            </a:pPr>
            <a:r>
              <a:rPr lang="en-GB" sz="2400" dirty="0"/>
              <a:t>Teacher confidence: modelling &amp; enjoyment</a:t>
            </a:r>
          </a:p>
          <a:p>
            <a:pPr marL="457200" lvl="0" indent="0" algn="l" rtl="0">
              <a:spcBef>
                <a:spcPts val="0"/>
              </a:spcBef>
              <a:spcAft>
                <a:spcPts val="0"/>
              </a:spcAft>
              <a:buClr>
                <a:schemeClr val="dk1"/>
              </a:buClr>
              <a:buSzPts val="1100"/>
              <a:buFont typeface="Arial"/>
              <a:buNone/>
            </a:pPr>
            <a:endParaRPr lang="en-GB" sz="2400" dirty="0"/>
          </a:p>
          <a:p>
            <a:pPr marL="457200" lvl="0" indent="-330200" algn="l" rtl="0">
              <a:spcBef>
                <a:spcPts val="0"/>
              </a:spcBef>
              <a:spcAft>
                <a:spcPts val="0"/>
              </a:spcAft>
              <a:buSzPts val="1600"/>
              <a:buChar char="●"/>
            </a:pPr>
            <a:r>
              <a:rPr lang="en-GB" sz="2400" dirty="0"/>
              <a:t>Programme reach &amp; legacy</a:t>
            </a:r>
          </a:p>
          <a:p>
            <a:pPr marL="342900">
              <a:buClr>
                <a:schemeClr val="dk1"/>
              </a:buClr>
              <a:buSzPts val="1100"/>
            </a:pPr>
            <a:endParaRPr lang="en-GB" sz="2150" dirty="0"/>
          </a:p>
          <a:p>
            <a:pPr marL="342900">
              <a:buClr>
                <a:schemeClr val="dk1"/>
              </a:buClr>
              <a:buSzPts val="1100"/>
            </a:pPr>
            <a:endParaRPr lang="en-GB" sz="2150" dirty="0"/>
          </a:p>
          <a:p>
            <a:pPr marL="342900">
              <a:buClr>
                <a:schemeClr val="dk1"/>
              </a:buClr>
              <a:buSzPts val="1100"/>
            </a:pPr>
            <a:endParaRPr lang="en-GB" sz="2150" dirty="0"/>
          </a:p>
          <a:p>
            <a:pPr marL="342900">
              <a:buClr>
                <a:schemeClr val="dk1"/>
              </a:buClr>
              <a:buSzPts val="1100"/>
            </a:pPr>
            <a:endParaRPr lang="en-GB" sz="2150" dirty="0"/>
          </a:p>
          <a:p>
            <a:pPr marL="342900">
              <a:buClr>
                <a:schemeClr val="dk1"/>
              </a:buClr>
              <a:buSzPts val="1100"/>
            </a:pPr>
            <a:endParaRPr lang="en-GB" sz="2150" dirty="0"/>
          </a:p>
          <a:p>
            <a:pPr marL="342900">
              <a:buClr>
                <a:schemeClr val="dk1"/>
              </a:buClr>
              <a:buSzPts val="1100"/>
            </a:pPr>
            <a:endParaRPr lang="en-GB" sz="2150" dirty="0"/>
          </a:p>
          <a:p>
            <a:pPr marL="342900">
              <a:buClr>
                <a:schemeClr val="dk1"/>
              </a:buClr>
              <a:buSzPts val="1100"/>
            </a:pPr>
            <a:endParaRPr lang="en-GB" sz="2150" dirty="0"/>
          </a:p>
          <a:p>
            <a:pPr marL="342900">
              <a:buClr>
                <a:schemeClr val="dk1"/>
              </a:buClr>
              <a:buSzPts val="1100"/>
            </a:pPr>
            <a:endParaRPr lang="en-GB" sz="2150" dirty="0"/>
          </a:p>
          <a:p>
            <a:pPr marL="342900">
              <a:buClr>
                <a:schemeClr val="dk1"/>
              </a:buClr>
              <a:buSzPts val="1100"/>
            </a:pPr>
            <a:endParaRPr lang="en-GB" sz="2150" dirty="0"/>
          </a:p>
          <a:p>
            <a:pPr marL="285750" indent="-285750">
              <a:spcAft>
                <a:spcPts val="1200"/>
              </a:spcAft>
            </a:pPr>
            <a:endParaRPr sz="1600" dirty="0"/>
          </a:p>
        </p:txBody>
      </p:sp>
      <p:sp>
        <p:nvSpPr>
          <p:cNvPr id="247" name="Google Shape;247;p19"/>
          <p:cNvSpPr txBox="1">
            <a:spLocks noGrp="1"/>
          </p:cNvSpPr>
          <p:nvPr>
            <p:ph type="sldNum" idx="12"/>
          </p:nvPr>
        </p:nvSpPr>
        <p:spPr>
          <a:xfrm>
            <a:off x="8472458" y="4663217"/>
            <a:ext cx="548700" cy="393600"/>
          </a:xfrm>
          <a:prstGeom prst="rect">
            <a:avLst/>
          </a:prstGeom>
          <a:solidFill>
            <a:srgbClr val="1D1D1D">
              <a:alpha val="69800"/>
            </a:srgbClr>
          </a:solid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FFFFFF"/>
              </a:buClr>
              <a:buSzPts val="800"/>
              <a:buFont typeface="Gill Sans"/>
              <a:buNone/>
              <a:tabLst/>
              <a:defRPr/>
            </a:pPr>
            <a:fld id="{00000000-1234-1234-1234-123412341234}" type="slidenum">
              <a:rPr kumimoji="0" lang="en-GB" sz="825" b="0" i="0" u="none" strike="noStrike" kern="0" cap="none" spc="0" normalizeH="0" baseline="0" noProof="0">
                <a:ln>
                  <a:noFill/>
                </a:ln>
                <a:solidFill>
                  <a:srgbClr val="FFFFFF"/>
                </a:solidFill>
                <a:effectLst/>
                <a:uLnTx/>
                <a:uFillTx/>
                <a:latin typeface="Gill Sans"/>
                <a:sym typeface="Gill Sans"/>
              </a:rPr>
              <a:pPr marL="0" marR="0" lvl="0" indent="0" algn="r" defTabSz="914400" rtl="0" eaLnBrk="1" fontAlgn="auto" latinLnBrk="0" hangingPunct="1">
                <a:lnSpc>
                  <a:spcPct val="100000"/>
                </a:lnSpc>
                <a:spcBef>
                  <a:spcPts val="0"/>
                </a:spcBef>
                <a:spcAft>
                  <a:spcPts val="0"/>
                </a:spcAft>
                <a:buClr>
                  <a:srgbClr val="FFFFFF"/>
                </a:buClr>
                <a:buSzPts val="800"/>
                <a:buFont typeface="Gill Sans"/>
                <a:buNone/>
                <a:tabLst/>
                <a:defRPr/>
              </a:pPr>
              <a:t>23</a:t>
            </a:fld>
            <a:endParaRPr kumimoji="0" sz="825" b="0" i="0" u="none" strike="noStrike" kern="0" cap="none" spc="0" normalizeH="0" baseline="0" noProof="0">
              <a:ln>
                <a:noFill/>
              </a:ln>
              <a:solidFill>
                <a:srgbClr val="FFFFFF"/>
              </a:solidFill>
              <a:effectLst/>
              <a:uLnTx/>
              <a:uFillTx/>
              <a:latin typeface="Gill Sans"/>
              <a:sym typeface="Gill Sans"/>
            </a:endParaRPr>
          </a:p>
        </p:txBody>
      </p:sp>
    </p:spTree>
    <p:extLst>
      <p:ext uri="{BB962C8B-B14F-4D97-AF65-F5344CB8AC3E}">
        <p14:creationId xmlns:p14="http://schemas.microsoft.com/office/powerpoint/2010/main" val="2516772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02769698eb_7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Conclusion</a:t>
            </a:r>
            <a:endParaRPr/>
          </a:p>
        </p:txBody>
      </p:sp>
      <p:sp>
        <p:nvSpPr>
          <p:cNvPr id="253" name="Google Shape;253;g102769698eb_7_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50"/>
              <a:t>Singing programmes are happening, but need further development</a:t>
            </a:r>
            <a:endParaRPr sz="1950"/>
          </a:p>
          <a:p>
            <a:pPr marL="0" lvl="0" indent="0" algn="l" rtl="0">
              <a:spcBef>
                <a:spcPts val="0"/>
              </a:spcBef>
              <a:spcAft>
                <a:spcPts val="0"/>
              </a:spcAft>
              <a:buNone/>
            </a:pPr>
            <a:r>
              <a:rPr lang="en-GB" sz="1950"/>
              <a:t>		Tier 1: well represented</a:t>
            </a:r>
            <a:endParaRPr sz="1950"/>
          </a:p>
          <a:p>
            <a:pPr marL="457200" lvl="0" indent="457200" algn="l" rtl="0">
              <a:spcBef>
                <a:spcPts val="0"/>
              </a:spcBef>
              <a:spcAft>
                <a:spcPts val="0"/>
              </a:spcAft>
              <a:buNone/>
            </a:pPr>
            <a:r>
              <a:rPr lang="en-GB" sz="1950"/>
              <a:t>Tier 2: some development needed</a:t>
            </a:r>
            <a:endParaRPr sz="1950"/>
          </a:p>
          <a:p>
            <a:pPr marL="0" lvl="0" indent="0" algn="l" rtl="0">
              <a:spcBef>
                <a:spcPts val="0"/>
              </a:spcBef>
              <a:spcAft>
                <a:spcPts val="0"/>
              </a:spcAft>
              <a:buNone/>
            </a:pPr>
            <a:r>
              <a:rPr lang="en-GB" sz="1950"/>
              <a:t>		Tier 3: lots of development needed</a:t>
            </a:r>
            <a:endParaRPr sz="1950"/>
          </a:p>
          <a:p>
            <a:pPr marL="0" lvl="0" indent="0" algn="l" rtl="0">
              <a:spcBef>
                <a:spcPts val="0"/>
              </a:spcBef>
              <a:spcAft>
                <a:spcPts val="0"/>
              </a:spcAft>
              <a:buNone/>
            </a:pPr>
            <a:endParaRPr sz="1950"/>
          </a:p>
          <a:p>
            <a:pPr marL="0" lvl="0" indent="0" algn="l" rtl="0">
              <a:spcBef>
                <a:spcPts val="0"/>
              </a:spcBef>
              <a:spcAft>
                <a:spcPts val="0"/>
              </a:spcAft>
              <a:buNone/>
            </a:pPr>
            <a:r>
              <a:rPr lang="en-GB" sz="1950"/>
              <a:t>Teacher training needed</a:t>
            </a:r>
            <a:endParaRPr sz="1950"/>
          </a:p>
          <a:p>
            <a:pPr marL="0" lvl="0" indent="0" algn="l" rtl="0">
              <a:spcBef>
                <a:spcPts val="0"/>
              </a:spcBef>
              <a:spcAft>
                <a:spcPts val="0"/>
              </a:spcAft>
              <a:buNone/>
            </a:pPr>
            <a:endParaRPr sz="1950"/>
          </a:p>
          <a:p>
            <a:pPr marL="0" lvl="0" indent="0" algn="l" rtl="0">
              <a:spcBef>
                <a:spcPts val="0"/>
              </a:spcBef>
              <a:spcAft>
                <a:spcPts val="0"/>
              </a:spcAft>
              <a:buNone/>
            </a:pPr>
            <a:r>
              <a:rPr lang="en-GB" sz="1950"/>
              <a:t>Model offers differentiated ways of understanding development need for project</a:t>
            </a:r>
            <a:endParaRPr sz="1950"/>
          </a:p>
          <a:p>
            <a:pPr marL="0" lvl="0" indent="0" algn="l" rtl="0">
              <a:spcBef>
                <a:spcPts val="0"/>
              </a:spcBef>
              <a:spcAft>
                <a:spcPts val="0"/>
              </a:spcAft>
              <a:buNone/>
            </a:pPr>
            <a:endParaRPr sz="1950"/>
          </a:p>
          <a:p>
            <a:pPr marL="0" lvl="0" indent="0" algn="l" rtl="0">
              <a:spcBef>
                <a:spcPts val="0"/>
              </a:spcBef>
              <a:spcAft>
                <a:spcPts val="0"/>
              </a:spcAft>
              <a:buNone/>
            </a:pPr>
            <a:r>
              <a:rPr lang="en-GB" sz="1950"/>
              <a:t>It would be interesting to see how this is in other countries.</a:t>
            </a:r>
            <a:endParaRPr sz="1950"/>
          </a:p>
          <a:p>
            <a:pPr marL="0" lvl="0" indent="0" algn="l" rtl="0">
              <a:spcBef>
                <a:spcPts val="0"/>
              </a:spcBef>
              <a:spcAft>
                <a:spcPts val="0"/>
              </a:spcAft>
              <a:buNone/>
            </a:pPr>
            <a:endParaRPr sz="1950"/>
          </a:p>
          <a:p>
            <a:pPr marL="0" lvl="0" indent="0" algn="l" rtl="0">
              <a:spcBef>
                <a:spcPts val="0"/>
              </a:spcBef>
              <a:spcAft>
                <a:spcPts val="0"/>
              </a:spcAft>
              <a:buNone/>
            </a:pPr>
            <a:endParaRPr sz="1950"/>
          </a:p>
          <a:p>
            <a:pPr marL="0" lvl="0" indent="0" algn="l" rtl="0">
              <a:spcBef>
                <a:spcPts val="0"/>
              </a:spcBef>
              <a:spcAft>
                <a:spcPts val="0"/>
              </a:spcAft>
              <a:buNone/>
            </a:pPr>
            <a:endParaRPr sz="1050"/>
          </a:p>
        </p:txBody>
      </p:sp>
      <p:sp>
        <p:nvSpPr>
          <p:cNvPr id="254" name="Google Shape;254;g102769698eb_7_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FFFFFF"/>
              </a:buClr>
              <a:buSzPts val="825"/>
              <a:buFont typeface="Gill Sans"/>
              <a:buNone/>
            </a:pPr>
            <a:fld id="{00000000-1234-1234-1234-123412341234}" type="slidenum">
              <a:rPr lang="en-GB"/>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0"/>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rgbClr val="262626"/>
              </a:buClr>
              <a:buSzPts val="2800"/>
              <a:buFont typeface="Gill Sans"/>
              <a:buNone/>
            </a:pPr>
            <a:r>
              <a:rPr lang="en-GB"/>
              <a:t>CONTACT</a:t>
            </a:r>
            <a:endParaRPr/>
          </a:p>
        </p:txBody>
      </p:sp>
      <p:sp>
        <p:nvSpPr>
          <p:cNvPr id="260" name="Google Shape;260;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GB" sz="2000"/>
              <a:t>Dr Motje Wolf: </a:t>
            </a:r>
            <a:r>
              <a:rPr lang="en-GB" sz="2000" u="sng">
                <a:solidFill>
                  <a:schemeClr val="hlink"/>
                </a:solidFill>
                <a:hlinkClick r:id="rId3"/>
              </a:rPr>
              <a:t>mwolf@dmu.ac.uk</a:t>
            </a:r>
            <a:r>
              <a:rPr lang="en-GB" sz="2000"/>
              <a:t> or </a:t>
            </a:r>
            <a:r>
              <a:rPr lang="en-GB" sz="2000" u="sng">
                <a:solidFill>
                  <a:schemeClr val="hlink"/>
                </a:solidFill>
                <a:hlinkClick r:id="rId4"/>
              </a:rPr>
              <a:t>motje.wolf@voicestudycentre.com</a:t>
            </a:r>
            <a:endParaRPr sz="2000"/>
          </a:p>
          <a:p>
            <a:pPr marL="457200" lvl="0" indent="-228600" algn="l" rtl="0">
              <a:lnSpc>
                <a:spcPct val="150000"/>
              </a:lnSpc>
              <a:spcBef>
                <a:spcPts val="0"/>
              </a:spcBef>
              <a:spcAft>
                <a:spcPts val="0"/>
              </a:spcAft>
              <a:buSzPts val="1800"/>
              <a:buNone/>
            </a:pPr>
            <a:endParaRPr sz="2000"/>
          </a:p>
          <a:p>
            <a:pPr marL="457200" lvl="0" indent="-342900" algn="l" rtl="0">
              <a:lnSpc>
                <a:spcPct val="150000"/>
              </a:lnSpc>
              <a:spcBef>
                <a:spcPts val="0"/>
              </a:spcBef>
              <a:spcAft>
                <a:spcPts val="0"/>
              </a:spcAft>
              <a:buSzPts val="1800"/>
              <a:buChar char="●"/>
            </a:pPr>
            <a:r>
              <a:rPr lang="en-GB" sz="2000"/>
              <a:t>Jenna Brown: </a:t>
            </a:r>
            <a:r>
              <a:rPr lang="en-GB" sz="2000" u="sng">
                <a:solidFill>
                  <a:schemeClr val="hlink"/>
                </a:solidFill>
                <a:hlinkClick r:id="rId5"/>
              </a:rPr>
              <a:t>hello@jennabrownmusic.com</a:t>
            </a:r>
            <a:r>
              <a:rPr lang="en-GB" sz="2000"/>
              <a:t> or </a:t>
            </a:r>
            <a:r>
              <a:rPr lang="en-GB" sz="2000" u="sng">
                <a:solidFill>
                  <a:schemeClr val="hlink"/>
                </a:solidFill>
                <a:hlinkClick r:id="rId6"/>
              </a:rPr>
              <a:t>jenna.brown@bristolbeacon.org</a:t>
            </a:r>
            <a:r>
              <a:rPr lang="en-GB" sz="2000"/>
              <a:t> </a:t>
            </a:r>
            <a:endParaRPr/>
          </a:p>
        </p:txBody>
      </p:sp>
      <p:sp>
        <p:nvSpPr>
          <p:cNvPr id="261" name="Google Shape;261;p20"/>
          <p:cNvSpPr txBox="1">
            <a:spLocks noGrp="1"/>
          </p:cNvSpPr>
          <p:nvPr>
            <p:ph type="sldNum" idx="12"/>
          </p:nvPr>
        </p:nvSpPr>
        <p:spPr>
          <a:xfrm>
            <a:off x="8472458" y="4663217"/>
            <a:ext cx="548700" cy="393600"/>
          </a:xfrm>
          <a:prstGeom prst="rect">
            <a:avLst/>
          </a:prstGeom>
          <a:solidFill>
            <a:srgbClr val="1D1D1D">
              <a:alpha val="69803"/>
            </a:srgbClr>
          </a:solidFill>
          <a:ln>
            <a:noFill/>
          </a:ln>
        </p:spPr>
        <p:txBody>
          <a:bodyPr spcFirstLastPara="1" wrap="square" lIns="91425" tIns="91425" rIns="91425" bIns="91425" anchor="ctr" anchorCtr="0">
            <a:normAutofit/>
          </a:bodyPr>
          <a:lstStyle/>
          <a:p>
            <a:pPr marL="0" lvl="0" indent="0" algn="r" rtl="0">
              <a:spcBef>
                <a:spcPts val="0"/>
              </a:spcBef>
              <a:spcAft>
                <a:spcPts val="0"/>
              </a:spcAft>
              <a:buClr>
                <a:srgbClr val="FFFFFF"/>
              </a:buClr>
              <a:buSzPts val="800"/>
              <a:buFont typeface="Gill Sans"/>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fc5f0fd85d_0_4"/>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rgbClr val="262626"/>
              </a:buClr>
              <a:buSzPts val="2800"/>
              <a:buFont typeface="Gill Sans"/>
              <a:buNone/>
            </a:pPr>
            <a:r>
              <a:rPr lang="en-GB"/>
              <a:t>Acknowledgements</a:t>
            </a:r>
            <a:endParaRPr/>
          </a:p>
        </p:txBody>
      </p:sp>
      <p:sp>
        <p:nvSpPr>
          <p:cNvPr id="267" name="Google Shape;267;gfc5f0fd85d_0_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800"/>
              <a:buNone/>
            </a:pPr>
            <a:endParaRPr sz="1400"/>
          </a:p>
          <a:p>
            <a:pPr marL="0" lvl="0" indent="0" algn="l" rtl="0">
              <a:lnSpc>
                <a:spcPct val="100000"/>
              </a:lnSpc>
              <a:spcBef>
                <a:spcPts val="1200"/>
              </a:spcBef>
              <a:spcAft>
                <a:spcPts val="0"/>
              </a:spcAft>
              <a:buSzPts val="1800"/>
              <a:buNone/>
            </a:pPr>
            <a:endParaRPr sz="1400"/>
          </a:p>
          <a:p>
            <a:pPr marL="0" lvl="0" indent="0" algn="l" rtl="0">
              <a:lnSpc>
                <a:spcPct val="100000"/>
              </a:lnSpc>
              <a:spcBef>
                <a:spcPts val="1200"/>
              </a:spcBef>
              <a:spcAft>
                <a:spcPts val="0"/>
              </a:spcAft>
              <a:buSzPts val="1800"/>
              <a:buNone/>
            </a:pPr>
            <a:endParaRPr sz="1400"/>
          </a:p>
          <a:p>
            <a:pPr marL="0" lvl="0" indent="0" algn="l" rtl="0">
              <a:lnSpc>
                <a:spcPct val="100000"/>
              </a:lnSpc>
              <a:spcBef>
                <a:spcPts val="1200"/>
              </a:spcBef>
              <a:spcAft>
                <a:spcPts val="0"/>
              </a:spcAft>
              <a:buSzPts val="1800"/>
              <a:buNone/>
            </a:pPr>
            <a:endParaRPr sz="1400"/>
          </a:p>
          <a:p>
            <a:pPr marL="0" lvl="0" indent="0" algn="l" rtl="0">
              <a:lnSpc>
                <a:spcPct val="100000"/>
              </a:lnSpc>
              <a:spcBef>
                <a:spcPts val="1200"/>
              </a:spcBef>
              <a:spcAft>
                <a:spcPts val="0"/>
              </a:spcAft>
              <a:buSzPts val="1800"/>
              <a:buNone/>
            </a:pPr>
            <a:endParaRPr sz="1400"/>
          </a:p>
          <a:p>
            <a:pPr marL="0" lvl="0" indent="0" algn="l" rtl="0">
              <a:lnSpc>
                <a:spcPct val="100000"/>
              </a:lnSpc>
              <a:spcBef>
                <a:spcPts val="1200"/>
              </a:spcBef>
              <a:spcAft>
                <a:spcPts val="1200"/>
              </a:spcAft>
              <a:buSzPts val="1800"/>
              <a:buNone/>
            </a:pPr>
            <a:r>
              <a:rPr lang="en-GB" sz="1400"/>
              <a:t>With thanks to The Earthsong Foundation, Bristol Beacon: Laurie Stewart, Kirsten Cunningham, Nonny Tabbush (start with singing syllabus author), Sound Connections (Start with singing Evaluators)</a:t>
            </a:r>
            <a:endParaRPr sz="1400"/>
          </a:p>
        </p:txBody>
      </p:sp>
      <p:sp>
        <p:nvSpPr>
          <p:cNvPr id="268" name="Google Shape;268;gfc5f0fd85d_0_4"/>
          <p:cNvSpPr txBox="1">
            <a:spLocks noGrp="1"/>
          </p:cNvSpPr>
          <p:nvPr>
            <p:ph type="sldNum" idx="12"/>
          </p:nvPr>
        </p:nvSpPr>
        <p:spPr>
          <a:xfrm>
            <a:off x="8472458" y="4663217"/>
            <a:ext cx="548700" cy="393600"/>
          </a:xfrm>
          <a:prstGeom prst="rect">
            <a:avLst/>
          </a:prstGeom>
          <a:solidFill>
            <a:srgbClr val="1D1D1D">
              <a:alpha val="69800"/>
            </a:srgbClr>
          </a:solidFill>
          <a:ln>
            <a:noFill/>
          </a:ln>
        </p:spPr>
        <p:txBody>
          <a:bodyPr spcFirstLastPara="1" wrap="square" lIns="91425" tIns="91425" rIns="91425" bIns="91425" anchor="ctr" anchorCtr="0">
            <a:normAutofit/>
          </a:bodyPr>
          <a:lstStyle/>
          <a:p>
            <a:pPr marL="0" lvl="0" indent="0" algn="r" rtl="0">
              <a:spcBef>
                <a:spcPts val="0"/>
              </a:spcBef>
              <a:spcAft>
                <a:spcPts val="0"/>
              </a:spcAft>
              <a:buClr>
                <a:srgbClr val="FFFFFF"/>
              </a:buClr>
              <a:buSzPts val="800"/>
              <a:buFont typeface="Gill Sans"/>
              <a:buNone/>
            </a:pPr>
            <a:fld id="{00000000-1234-1234-1234-123412341234}" type="slidenum">
              <a:rPr lang="en-GB"/>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1"/>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rgbClr val="262626"/>
              </a:buClr>
              <a:buSzPts val="2800"/>
              <a:buFont typeface="Gill Sans"/>
              <a:buNone/>
            </a:pPr>
            <a:r>
              <a:rPr lang="en-GB"/>
              <a:t>REFERENCES</a:t>
            </a:r>
            <a:endParaRPr/>
          </a:p>
        </p:txBody>
      </p:sp>
      <p:sp>
        <p:nvSpPr>
          <p:cNvPr id="274" name="Google Shape;274;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ct val="144144"/>
              <a:buNone/>
            </a:pPr>
            <a:r>
              <a:rPr lang="en-GB"/>
              <a:t>Ashley, M. R. (2013). Broken voices or a broken curriculum? The impact of research on UK school choral practice with boys. </a:t>
            </a:r>
            <a:r>
              <a:rPr lang="en-GB" i="1"/>
              <a:t>British Journal of Music Education</a:t>
            </a:r>
            <a:r>
              <a:rPr lang="en-GB"/>
              <a:t>, </a:t>
            </a:r>
            <a:r>
              <a:rPr lang="en-GB" i="1"/>
              <a:t>30</a:t>
            </a:r>
            <a:r>
              <a:rPr lang="en-GB"/>
              <a:t>(3), 311–327. </a:t>
            </a:r>
            <a:endParaRPr/>
          </a:p>
          <a:p>
            <a:pPr marL="0" lvl="0" indent="0" algn="l" rtl="0">
              <a:lnSpc>
                <a:spcPct val="100000"/>
              </a:lnSpc>
              <a:spcBef>
                <a:spcPts val="1200"/>
              </a:spcBef>
              <a:spcAft>
                <a:spcPts val="0"/>
              </a:spcAft>
              <a:buSzPct val="144144"/>
              <a:buNone/>
            </a:pPr>
            <a:r>
              <a:rPr lang="en-GB"/>
              <a:t>Finney, J. (2000). Curriculum Stagnation: The case of singing in the English National Curriculum. </a:t>
            </a:r>
            <a:r>
              <a:rPr lang="en-GB" i="1"/>
              <a:t>Music Education Research</a:t>
            </a:r>
            <a:r>
              <a:rPr lang="en-GB"/>
              <a:t>, </a:t>
            </a:r>
            <a:r>
              <a:rPr lang="en-GB" i="1"/>
              <a:t>2</a:t>
            </a:r>
            <a:r>
              <a:rPr lang="en-GB"/>
              <a:t>(2), 203–211. </a:t>
            </a:r>
            <a:endParaRPr/>
          </a:p>
          <a:p>
            <a:pPr marL="0" lvl="0" indent="0" algn="l" rtl="0">
              <a:lnSpc>
                <a:spcPct val="100000"/>
              </a:lnSpc>
              <a:spcBef>
                <a:spcPts val="1200"/>
              </a:spcBef>
              <a:spcAft>
                <a:spcPts val="0"/>
              </a:spcAft>
              <a:buSzPct val="144144"/>
              <a:buNone/>
            </a:pPr>
            <a:r>
              <a:rPr lang="en-GB"/>
              <a:t>Lamont, A., Daubney, A., &amp; Spruce, G. (2012). Singing in primary schools: Case studies of good practice in whole class vocal tuition. </a:t>
            </a:r>
            <a:r>
              <a:rPr lang="en-GB" i="1"/>
              <a:t>British Journal of Music Education</a:t>
            </a:r>
            <a:r>
              <a:rPr lang="en-GB"/>
              <a:t>, </a:t>
            </a:r>
            <a:r>
              <a:rPr lang="en-GB" i="1"/>
              <a:t>29</a:t>
            </a:r>
            <a:r>
              <a:rPr lang="en-GB"/>
              <a:t>(2), 251–268. </a:t>
            </a:r>
            <a:endParaRPr/>
          </a:p>
          <a:p>
            <a:pPr marL="0" lvl="0" indent="0" algn="l" rtl="0">
              <a:lnSpc>
                <a:spcPct val="100000"/>
              </a:lnSpc>
              <a:spcBef>
                <a:spcPts val="1200"/>
              </a:spcBef>
              <a:spcAft>
                <a:spcPts val="0"/>
              </a:spcAft>
              <a:buSzPct val="144144"/>
              <a:buNone/>
            </a:pPr>
            <a:r>
              <a:rPr lang="en-GB"/>
              <a:t>Welch, G., Himonides, E., Saunders, J., Papageorgi, I., Rinta, T., Preti, C., Stewart, C., Lani, J., &amp; Hill, J. (n.d.). </a:t>
            </a:r>
            <a:r>
              <a:rPr lang="en-GB" i="1"/>
              <a:t>Researching the first year of the National Singing Programme in England: an initial impact evaluation</a:t>
            </a:r>
            <a:r>
              <a:rPr lang="en-GB"/>
              <a:t>. </a:t>
            </a:r>
            <a:endParaRPr/>
          </a:p>
          <a:p>
            <a:pPr marL="0" lvl="0" indent="0" algn="l" rtl="0">
              <a:lnSpc>
                <a:spcPct val="100000"/>
              </a:lnSpc>
              <a:spcBef>
                <a:spcPts val="1200"/>
              </a:spcBef>
              <a:spcAft>
                <a:spcPts val="0"/>
              </a:spcAft>
              <a:buSzPct val="144144"/>
              <a:buNone/>
            </a:pPr>
            <a:r>
              <a:rPr lang="en-GB"/>
              <a:t>Welch, G. F., Purves, R., Saunders, J., Mason, K., Bowmer, A., &amp; Wright, A. (2020). ‘ Sing Every Day ’: The wider benefits of a school-based singing project with disadvantaged children. </a:t>
            </a:r>
            <a:r>
              <a:rPr lang="en-GB" i="1"/>
              <a:t>Proceedings of the ISME Pre Conference Research Commission Online Seminar</a:t>
            </a:r>
            <a:r>
              <a:rPr lang="en-GB"/>
              <a:t>, </a:t>
            </a:r>
            <a:r>
              <a:rPr lang="en-GB" i="1"/>
              <a:t>July</a:t>
            </a:r>
            <a:r>
              <a:rPr lang="en-GB"/>
              <a:t>, 1–13.</a:t>
            </a:r>
            <a:endParaRPr/>
          </a:p>
          <a:p>
            <a:pPr marL="0" lvl="0" indent="0" algn="l" rtl="0">
              <a:lnSpc>
                <a:spcPct val="100000"/>
              </a:lnSpc>
              <a:spcBef>
                <a:spcPts val="1200"/>
              </a:spcBef>
              <a:spcAft>
                <a:spcPts val="0"/>
              </a:spcAft>
              <a:buSzPct val="149688"/>
              <a:buNone/>
            </a:pPr>
            <a:r>
              <a:rPr lang="en-GB"/>
              <a:t>Wolf, M. (2020) Concepts, Models and Methods in Vocal Pedagogy with Children, in: van der Sandt, J. (2020) Singing with Children. </a:t>
            </a:r>
            <a:r>
              <a:rPr lang="en-GB" sz="1300">
                <a:solidFill>
                  <a:srgbClr val="000000"/>
                </a:solidFill>
              </a:rPr>
              <a:t>Series Ars Musicalis. Lucca, Italy: LIM, p.51-66. </a:t>
            </a:r>
            <a:endParaRPr sz="1300"/>
          </a:p>
          <a:p>
            <a:pPr marL="0" lvl="0" indent="0" algn="l" rtl="0">
              <a:lnSpc>
                <a:spcPct val="100000"/>
              </a:lnSpc>
              <a:spcBef>
                <a:spcPts val="1200"/>
              </a:spcBef>
              <a:spcAft>
                <a:spcPts val="0"/>
              </a:spcAft>
              <a:buSzPct val="144144"/>
              <a:buNone/>
            </a:pPr>
            <a:endParaRPr/>
          </a:p>
          <a:p>
            <a:pPr marL="0" lvl="0" indent="0" algn="l" rtl="0">
              <a:lnSpc>
                <a:spcPct val="100000"/>
              </a:lnSpc>
              <a:spcBef>
                <a:spcPts val="1200"/>
              </a:spcBef>
              <a:spcAft>
                <a:spcPts val="1200"/>
              </a:spcAft>
              <a:buSzPct val="144144"/>
              <a:buNone/>
            </a:pPr>
            <a:endParaRPr/>
          </a:p>
        </p:txBody>
      </p:sp>
      <p:sp>
        <p:nvSpPr>
          <p:cNvPr id="275" name="Google Shape;275;p21"/>
          <p:cNvSpPr txBox="1">
            <a:spLocks noGrp="1"/>
          </p:cNvSpPr>
          <p:nvPr>
            <p:ph type="sldNum" idx="12"/>
          </p:nvPr>
        </p:nvSpPr>
        <p:spPr>
          <a:xfrm>
            <a:off x="8472458" y="4663217"/>
            <a:ext cx="548700" cy="393600"/>
          </a:xfrm>
          <a:prstGeom prst="rect">
            <a:avLst/>
          </a:prstGeom>
          <a:solidFill>
            <a:srgbClr val="1D1D1D">
              <a:alpha val="69803"/>
            </a:srgbClr>
          </a:solidFill>
          <a:ln>
            <a:noFill/>
          </a:ln>
        </p:spPr>
        <p:txBody>
          <a:bodyPr spcFirstLastPara="1" wrap="square" lIns="91425" tIns="91425" rIns="91425" bIns="91425" anchor="ctr" anchorCtr="0">
            <a:normAutofit/>
          </a:bodyPr>
          <a:lstStyle/>
          <a:p>
            <a:pPr marL="0" lvl="0" indent="0" algn="r" rtl="0">
              <a:spcBef>
                <a:spcPts val="0"/>
              </a:spcBef>
              <a:spcAft>
                <a:spcPts val="0"/>
              </a:spcAft>
              <a:buClr>
                <a:srgbClr val="FFFFFF"/>
              </a:buClr>
              <a:buSzPts val="800"/>
              <a:buFont typeface="Gill Sans"/>
              <a:buNone/>
            </a:pPr>
            <a:fld id="{00000000-1234-1234-1234-123412341234}" type="slidenum">
              <a:rPr lang="en-GB"/>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rmAutofit/>
          </a:bodyPr>
          <a:lstStyle/>
          <a:p>
            <a:pPr marL="0" lvl="0" indent="0" algn="ctr" rtl="0">
              <a:lnSpc>
                <a:spcPct val="90000"/>
              </a:lnSpc>
              <a:spcBef>
                <a:spcPts val="0"/>
              </a:spcBef>
              <a:spcAft>
                <a:spcPts val="0"/>
              </a:spcAft>
              <a:buClr>
                <a:srgbClr val="262626"/>
              </a:buClr>
              <a:buSzPts val="2800"/>
              <a:buFont typeface="Gill Sans"/>
              <a:buNone/>
            </a:pPr>
            <a:r>
              <a:rPr lang="en-GB"/>
              <a:t>THE STATE OF SINGING IN SCHOOLS IN ENGLAND</a:t>
            </a:r>
            <a:endParaRPr/>
          </a:p>
        </p:txBody>
      </p:sp>
      <p:sp>
        <p:nvSpPr>
          <p:cNvPr id="118" name="Google Shape;118;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457200" lvl="0" indent="-342900" algn="l" rtl="0">
              <a:lnSpc>
                <a:spcPct val="150000"/>
              </a:lnSpc>
              <a:spcBef>
                <a:spcPts val="0"/>
              </a:spcBef>
              <a:spcAft>
                <a:spcPts val="0"/>
              </a:spcAft>
              <a:buSzPct val="81081"/>
              <a:buChar char="●"/>
            </a:pPr>
            <a:r>
              <a:rPr lang="en-GB" sz="2400"/>
              <a:t>Often looked at very critically (Finney 2000, Ashley 2013, Schaumberger et al 2020)</a:t>
            </a:r>
            <a:endParaRPr/>
          </a:p>
          <a:p>
            <a:pPr marL="457200" lvl="0" indent="-342900" algn="l" rtl="0">
              <a:lnSpc>
                <a:spcPct val="150000"/>
              </a:lnSpc>
              <a:spcBef>
                <a:spcPts val="0"/>
              </a:spcBef>
              <a:spcAft>
                <a:spcPts val="0"/>
              </a:spcAft>
              <a:buSzPct val="81081"/>
              <a:buChar char="●"/>
            </a:pPr>
            <a:r>
              <a:rPr lang="en-GB" sz="2400"/>
              <a:t>Previous evaluations on Sing Up (Welch et al 2011), and Case Studies of whole class singing (Lamont et al 2012) suggest that good work is going on that essentially benefits children not only in music making but also in wider skills (Welch et al 2020).</a:t>
            </a:r>
            <a:endParaRPr/>
          </a:p>
          <a:p>
            <a:pPr marL="457200" lvl="0" indent="-342900" algn="l" rtl="0">
              <a:lnSpc>
                <a:spcPct val="150000"/>
              </a:lnSpc>
              <a:spcBef>
                <a:spcPts val="0"/>
              </a:spcBef>
              <a:spcAft>
                <a:spcPts val="0"/>
              </a:spcAft>
              <a:buSzPct val="81081"/>
              <a:buChar char="●"/>
            </a:pPr>
            <a:r>
              <a:rPr lang="en-GB" sz="2400"/>
              <a:t>During the Covid-19 Lockdowns: singing was affected </a:t>
            </a:r>
            <a:r>
              <a:rPr lang="en-GB" sz="2200"/>
              <a:t>strongly</a:t>
            </a:r>
            <a:r>
              <a:rPr lang="en-GB"/>
              <a:t>:</a:t>
            </a:r>
            <a:endParaRPr/>
          </a:p>
        </p:txBody>
      </p:sp>
      <p:sp>
        <p:nvSpPr>
          <p:cNvPr id="119" name="Google Shape;119;p3"/>
          <p:cNvSpPr txBox="1">
            <a:spLocks noGrp="1"/>
          </p:cNvSpPr>
          <p:nvPr>
            <p:ph type="sldNum" idx="12"/>
          </p:nvPr>
        </p:nvSpPr>
        <p:spPr>
          <a:xfrm>
            <a:off x="8472458" y="4663217"/>
            <a:ext cx="548700" cy="393600"/>
          </a:xfrm>
          <a:prstGeom prst="rect">
            <a:avLst/>
          </a:prstGeom>
          <a:solidFill>
            <a:srgbClr val="1D1D1D">
              <a:alpha val="69803"/>
            </a:srgbClr>
          </a:solidFill>
          <a:ln>
            <a:noFill/>
          </a:ln>
        </p:spPr>
        <p:txBody>
          <a:bodyPr spcFirstLastPara="1" wrap="square" lIns="91425" tIns="91425" rIns="91425" bIns="91425" anchor="ctr" anchorCtr="0">
            <a:normAutofit/>
          </a:bodyPr>
          <a:lstStyle/>
          <a:p>
            <a:pPr marL="0" lvl="0" indent="0" algn="r" rtl="0">
              <a:spcBef>
                <a:spcPts val="0"/>
              </a:spcBef>
              <a:spcAft>
                <a:spcPts val="0"/>
              </a:spcAft>
              <a:buClr>
                <a:srgbClr val="FFFFFF"/>
              </a:buClr>
              <a:buSzPts val="800"/>
              <a:buFont typeface="Gill Sans"/>
              <a:buNone/>
            </a:pPr>
            <a:fld id="{00000000-1234-1234-1234-123412341234}" type="slidenum">
              <a:rPr lang="en-GB"/>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rmAutofit fontScale="90000"/>
          </a:bodyPr>
          <a:lstStyle/>
          <a:p>
            <a:pPr marL="0" lvl="0" indent="0" algn="ctr" rtl="0">
              <a:lnSpc>
                <a:spcPct val="150000"/>
              </a:lnSpc>
              <a:spcBef>
                <a:spcPts val="0"/>
              </a:spcBef>
              <a:spcAft>
                <a:spcPts val="0"/>
              </a:spcAft>
              <a:buClr>
                <a:srgbClr val="262626"/>
              </a:buClr>
              <a:buSzPct val="129629"/>
              <a:buFont typeface="Gill Sans"/>
              <a:buNone/>
            </a:pPr>
            <a:r>
              <a:rPr lang="en-GB" sz="2400"/>
              <a:t>2020/21 STUDY (WITH SAM WHELAN)</a:t>
            </a:r>
            <a:endParaRPr/>
          </a:p>
        </p:txBody>
      </p:sp>
      <p:sp>
        <p:nvSpPr>
          <p:cNvPr id="125" name="Google Shape;125;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SzPts val="1800"/>
              <a:buNone/>
            </a:pPr>
            <a:r>
              <a:rPr lang="en-GB" sz="2000"/>
              <a:t>What happened during Covid in schools (singing &amp; instrumental music making)</a:t>
            </a:r>
            <a:endParaRPr sz="2000"/>
          </a:p>
          <a:p>
            <a:pPr marL="457200" lvl="0" indent="-342900" algn="l" rtl="0">
              <a:lnSpc>
                <a:spcPct val="150000"/>
              </a:lnSpc>
              <a:spcBef>
                <a:spcPts val="0"/>
              </a:spcBef>
              <a:spcAft>
                <a:spcPts val="0"/>
              </a:spcAft>
              <a:buSzPts val="1800"/>
              <a:buChar char="●"/>
            </a:pPr>
            <a:r>
              <a:rPr lang="en-GB" sz="2000"/>
              <a:t>42 primary music teachers</a:t>
            </a:r>
            <a:endParaRPr/>
          </a:p>
          <a:p>
            <a:pPr marL="457200" lvl="0" indent="-342900" algn="l" rtl="0">
              <a:lnSpc>
                <a:spcPct val="150000"/>
              </a:lnSpc>
              <a:spcBef>
                <a:spcPts val="0"/>
              </a:spcBef>
              <a:spcAft>
                <a:spcPts val="0"/>
              </a:spcAft>
              <a:buSzPts val="1800"/>
              <a:buChar char="●"/>
            </a:pPr>
            <a:r>
              <a:rPr lang="en-GB" sz="2000"/>
              <a:t>Mainly from state-funded schools (27)</a:t>
            </a:r>
            <a:endParaRPr/>
          </a:p>
          <a:p>
            <a:pPr marL="457200" lvl="0" indent="-342900" algn="l" rtl="0">
              <a:lnSpc>
                <a:spcPct val="150000"/>
              </a:lnSpc>
              <a:spcBef>
                <a:spcPts val="0"/>
              </a:spcBef>
              <a:spcAft>
                <a:spcPts val="0"/>
              </a:spcAft>
              <a:buSzPts val="1800"/>
              <a:buChar char="●"/>
            </a:pPr>
            <a:r>
              <a:rPr lang="en-GB" sz="2000"/>
              <a:t>Majority confident in music teaching (27)</a:t>
            </a:r>
            <a:endParaRPr/>
          </a:p>
          <a:p>
            <a:pPr marL="457200" lvl="0" indent="-342900" algn="l" rtl="0">
              <a:lnSpc>
                <a:spcPct val="150000"/>
              </a:lnSpc>
              <a:spcBef>
                <a:spcPts val="0"/>
              </a:spcBef>
              <a:spcAft>
                <a:spcPts val="0"/>
              </a:spcAft>
              <a:buSzPts val="1800"/>
              <a:buChar char="●"/>
            </a:pPr>
            <a:r>
              <a:rPr lang="en-GB" sz="2000"/>
              <a:t>Wolf et al (in preparation)</a:t>
            </a:r>
            <a:endParaRPr/>
          </a:p>
          <a:p>
            <a:pPr marL="0" lvl="0" indent="0" algn="l" rtl="0">
              <a:lnSpc>
                <a:spcPct val="120000"/>
              </a:lnSpc>
              <a:spcBef>
                <a:spcPts val="1200"/>
              </a:spcBef>
              <a:spcAft>
                <a:spcPts val="0"/>
              </a:spcAft>
              <a:buClr>
                <a:schemeClr val="dk1"/>
              </a:buClr>
              <a:buSzPts val="1100"/>
              <a:buNone/>
            </a:pPr>
            <a:endParaRPr sz="2000">
              <a:solidFill>
                <a:schemeClr val="dk1"/>
              </a:solidFill>
            </a:endParaRPr>
          </a:p>
          <a:p>
            <a:pPr marL="0" lvl="0" indent="0" algn="l" rtl="0">
              <a:lnSpc>
                <a:spcPct val="100000"/>
              </a:lnSpc>
              <a:spcBef>
                <a:spcPts val="1200"/>
              </a:spcBef>
              <a:spcAft>
                <a:spcPts val="0"/>
              </a:spcAft>
              <a:buSzPts val="1800"/>
              <a:buNone/>
            </a:pPr>
            <a:endParaRPr/>
          </a:p>
          <a:p>
            <a:pPr marL="0" lvl="0" indent="0" algn="l" rtl="0">
              <a:lnSpc>
                <a:spcPct val="100000"/>
              </a:lnSpc>
              <a:spcBef>
                <a:spcPts val="1200"/>
              </a:spcBef>
              <a:spcAft>
                <a:spcPts val="1200"/>
              </a:spcAft>
              <a:buSzPts val="1800"/>
              <a:buNone/>
            </a:pPr>
            <a:endParaRPr/>
          </a:p>
        </p:txBody>
      </p:sp>
      <p:sp>
        <p:nvSpPr>
          <p:cNvPr id="126" name="Google Shape;126;p4"/>
          <p:cNvSpPr txBox="1">
            <a:spLocks noGrp="1"/>
          </p:cNvSpPr>
          <p:nvPr>
            <p:ph type="sldNum" idx="12"/>
          </p:nvPr>
        </p:nvSpPr>
        <p:spPr>
          <a:xfrm>
            <a:off x="8472458" y="4663217"/>
            <a:ext cx="548700" cy="393600"/>
          </a:xfrm>
          <a:prstGeom prst="rect">
            <a:avLst/>
          </a:prstGeom>
          <a:solidFill>
            <a:srgbClr val="1D1D1D">
              <a:alpha val="69803"/>
            </a:srgbClr>
          </a:solidFill>
          <a:ln>
            <a:noFill/>
          </a:ln>
        </p:spPr>
        <p:txBody>
          <a:bodyPr spcFirstLastPara="1" wrap="square" lIns="91425" tIns="91425" rIns="91425" bIns="91425" anchor="ctr" anchorCtr="0">
            <a:normAutofit/>
          </a:bodyPr>
          <a:lstStyle/>
          <a:p>
            <a:pPr marL="0" lvl="0" indent="0" algn="r" rtl="0">
              <a:spcBef>
                <a:spcPts val="0"/>
              </a:spcBef>
              <a:spcAft>
                <a:spcPts val="0"/>
              </a:spcAft>
              <a:buClr>
                <a:srgbClr val="FFFFFF"/>
              </a:buClr>
              <a:buSzPts val="800"/>
              <a:buFont typeface="Gill Sans"/>
              <a:buNone/>
            </a:pPr>
            <a:fld id="{00000000-1234-1234-1234-123412341234}" type="slidenum">
              <a:rPr lang="en-GB"/>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5"/>
          <p:cNvPicPr preferRelativeResize="0"/>
          <p:nvPr/>
        </p:nvPicPr>
        <p:blipFill rotWithShape="1">
          <a:blip r:embed="rId3">
            <a:alphaModFix/>
          </a:blip>
          <a:srcRect/>
          <a:stretch/>
        </p:blipFill>
        <p:spPr>
          <a:xfrm>
            <a:off x="152400" y="152400"/>
            <a:ext cx="8839200" cy="4714240"/>
          </a:xfrm>
          <a:prstGeom prst="rect">
            <a:avLst/>
          </a:prstGeom>
          <a:noFill/>
          <a:ln>
            <a:noFill/>
          </a:ln>
        </p:spPr>
      </p:pic>
      <p:sp>
        <p:nvSpPr>
          <p:cNvPr id="132" name="Google Shape;132;p5"/>
          <p:cNvSpPr txBox="1">
            <a:spLocks noGrp="1"/>
          </p:cNvSpPr>
          <p:nvPr>
            <p:ph type="sldNum" idx="12"/>
          </p:nvPr>
        </p:nvSpPr>
        <p:spPr>
          <a:xfrm>
            <a:off x="8472458" y="4663217"/>
            <a:ext cx="548700" cy="393600"/>
          </a:xfrm>
          <a:prstGeom prst="rect">
            <a:avLst/>
          </a:prstGeom>
          <a:solidFill>
            <a:srgbClr val="1D1D1D">
              <a:alpha val="69803"/>
            </a:srgbClr>
          </a:solidFill>
          <a:ln>
            <a:noFill/>
          </a:ln>
        </p:spPr>
        <p:txBody>
          <a:bodyPr spcFirstLastPara="1" wrap="square" lIns="91425" tIns="91425" rIns="91425" bIns="91425" anchor="ctr" anchorCtr="0">
            <a:normAutofit/>
          </a:bodyPr>
          <a:lstStyle/>
          <a:p>
            <a:pPr marL="0" lvl="0" indent="0" algn="r" rtl="0">
              <a:spcBef>
                <a:spcPts val="0"/>
              </a:spcBef>
              <a:spcAft>
                <a:spcPts val="0"/>
              </a:spcAft>
              <a:buClr>
                <a:srgbClr val="FFFFFF"/>
              </a:buClr>
              <a:buSzPts val="800"/>
              <a:buFont typeface="Gill Sans"/>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6"/>
          <p:cNvPicPr preferRelativeResize="0"/>
          <p:nvPr/>
        </p:nvPicPr>
        <p:blipFill rotWithShape="1">
          <a:blip r:embed="rId3">
            <a:alphaModFix/>
          </a:blip>
          <a:srcRect/>
          <a:stretch/>
        </p:blipFill>
        <p:spPr>
          <a:xfrm>
            <a:off x="771000" y="358600"/>
            <a:ext cx="6877050" cy="4133850"/>
          </a:xfrm>
          <a:prstGeom prst="rect">
            <a:avLst/>
          </a:prstGeom>
          <a:noFill/>
          <a:ln>
            <a:noFill/>
          </a:ln>
        </p:spPr>
      </p:pic>
      <p:sp>
        <p:nvSpPr>
          <p:cNvPr id="138" name="Google Shape;138;p6"/>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139" name="Google Shape;139;p6"/>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Motje Wolf (mwolf@dmu.ac.uk) and Jenna Brown (email address)</a:t>
            </a:r>
            <a:endParaRPr/>
          </a:p>
        </p:txBody>
      </p:sp>
      <p:sp>
        <p:nvSpPr>
          <p:cNvPr id="140" name="Google Shape;140;p6"/>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p>
            <a:pPr marL="0" lvl="0" indent="0" algn="r" rtl="0">
              <a:spcBef>
                <a:spcPts val="0"/>
              </a:spcBef>
              <a:spcAft>
                <a:spcPts val="0"/>
              </a:spcAft>
              <a:buClr>
                <a:srgbClr val="FFFFFF"/>
              </a:buClr>
              <a:buSzPts val="800"/>
              <a:buFont typeface="Gill Sans"/>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7"/>
          <p:cNvPicPr preferRelativeResize="0"/>
          <p:nvPr/>
        </p:nvPicPr>
        <p:blipFill rotWithShape="1">
          <a:blip r:embed="rId3">
            <a:alphaModFix/>
          </a:blip>
          <a:srcRect/>
          <a:stretch/>
        </p:blipFill>
        <p:spPr>
          <a:xfrm>
            <a:off x="152400" y="152400"/>
            <a:ext cx="8375349" cy="4838699"/>
          </a:xfrm>
          <a:prstGeom prst="rect">
            <a:avLst/>
          </a:prstGeom>
          <a:noFill/>
          <a:ln>
            <a:noFill/>
          </a:ln>
        </p:spPr>
      </p:pic>
      <p:sp>
        <p:nvSpPr>
          <p:cNvPr id="146" name="Google Shape;146;p7"/>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147" name="Google Shape;147;p7"/>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Motje Wolf (mwolf@dmu.ac.uk) and Jenna Brown (email address)</a:t>
            </a:r>
            <a:endParaRPr/>
          </a:p>
        </p:txBody>
      </p:sp>
      <p:sp>
        <p:nvSpPr>
          <p:cNvPr id="148" name="Google Shape;148;p7"/>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p>
            <a:pPr marL="0" lvl="0" indent="0" algn="r" rtl="0">
              <a:spcBef>
                <a:spcPts val="0"/>
              </a:spcBef>
              <a:spcAft>
                <a:spcPts val="0"/>
              </a:spcAft>
              <a:buClr>
                <a:srgbClr val="FFFFFF"/>
              </a:buClr>
              <a:buSzPts val="800"/>
              <a:buFont typeface="Gill Sans"/>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8"/>
          <p:cNvPicPr preferRelativeResize="0"/>
          <p:nvPr/>
        </p:nvPicPr>
        <p:blipFill rotWithShape="1">
          <a:blip r:embed="rId3">
            <a:alphaModFix/>
          </a:blip>
          <a:srcRect/>
          <a:stretch/>
        </p:blipFill>
        <p:spPr>
          <a:xfrm>
            <a:off x="152400" y="152400"/>
            <a:ext cx="8839200" cy="4714240"/>
          </a:xfrm>
          <a:prstGeom prst="rect">
            <a:avLst/>
          </a:prstGeom>
          <a:noFill/>
          <a:ln>
            <a:noFill/>
          </a:ln>
        </p:spPr>
      </p:pic>
      <p:sp>
        <p:nvSpPr>
          <p:cNvPr id="154" name="Google Shape;154;p8"/>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155" name="Google Shape;155;p8"/>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Motje Wolf (mwolf@dmu.ac.uk) and Jenna Brown (email address)</a:t>
            </a:r>
            <a:endParaRPr/>
          </a:p>
        </p:txBody>
      </p:sp>
      <p:sp>
        <p:nvSpPr>
          <p:cNvPr id="156" name="Google Shape;156;p8"/>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p>
            <a:pPr marL="0" lvl="0" indent="0" algn="r" rtl="0">
              <a:spcBef>
                <a:spcPts val="0"/>
              </a:spcBef>
              <a:spcAft>
                <a:spcPts val="0"/>
              </a:spcAft>
              <a:buClr>
                <a:srgbClr val="FFFFFF"/>
              </a:buClr>
              <a:buSzPts val="800"/>
              <a:buFont typeface="Gill Sans"/>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9"/>
          <p:cNvPicPr preferRelativeResize="0"/>
          <p:nvPr/>
        </p:nvPicPr>
        <p:blipFill rotWithShape="1">
          <a:blip r:embed="rId3">
            <a:alphaModFix/>
          </a:blip>
          <a:srcRect/>
          <a:stretch/>
        </p:blipFill>
        <p:spPr>
          <a:xfrm>
            <a:off x="152400" y="152400"/>
            <a:ext cx="8839200" cy="4714240"/>
          </a:xfrm>
          <a:prstGeom prst="rect">
            <a:avLst/>
          </a:prstGeom>
          <a:noFill/>
          <a:ln>
            <a:noFill/>
          </a:ln>
        </p:spPr>
      </p:pic>
      <p:sp>
        <p:nvSpPr>
          <p:cNvPr id="162" name="Google Shape;162;p9"/>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163" name="Google Shape;163;p9"/>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Motje Wolf (mwolf@dmu.ac.uk) and Jenna Brown (email address)</a:t>
            </a:r>
            <a:endParaRPr/>
          </a:p>
        </p:txBody>
      </p:sp>
      <p:sp>
        <p:nvSpPr>
          <p:cNvPr id="164" name="Google Shape;164;p9"/>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8275" tIns="45700" rIns="18275" bIns="45700" anchor="ctr" anchorCtr="0">
            <a:noAutofit/>
          </a:bodyPr>
          <a:lstStyle/>
          <a:p>
            <a:pPr marL="0" lvl="0" indent="0" algn="r" rtl="0">
              <a:spcBef>
                <a:spcPts val="0"/>
              </a:spcBef>
              <a:spcAft>
                <a:spcPts val="0"/>
              </a:spcAft>
              <a:buClr>
                <a:srgbClr val="FFFFFF"/>
              </a:buClr>
              <a:buSzPts val="800"/>
              <a:buFont typeface="Gill Sans"/>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1638</Words>
  <Application>Microsoft Office PowerPoint</Application>
  <PresentationFormat>On-screen Show (16:9)</PresentationFormat>
  <Paragraphs>250</Paragraphs>
  <Slides>27</Slides>
  <Notes>26</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Gill Sans</vt:lpstr>
      <vt:lpstr>Calibri</vt:lpstr>
      <vt:lpstr>Arial</vt:lpstr>
      <vt:lpstr>Parcel</vt:lpstr>
      <vt:lpstr>Parcel</vt:lpstr>
      <vt:lpstr>WHOLE CLASS SINGING STRATEGIES IN ENGLAND – A REVIEW </vt:lpstr>
      <vt:lpstr>PLAN FOR THE TALK</vt:lpstr>
      <vt:lpstr>THE STATE OF SINGING IN SCHOOLS IN ENGLAND</vt:lpstr>
      <vt:lpstr>2020/21 STUDY (WITH SAM WHELAN)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ARE WE AT NOW?</vt:lpstr>
      <vt:lpstr>PowerPoint Presentation</vt:lpstr>
      <vt:lpstr>REVIEW OF CURRENT PRACTICE</vt:lpstr>
      <vt:lpstr>REVIEW OF CURRENT PRACTICE</vt:lpstr>
      <vt:lpstr>PowerPoint Presentation</vt:lpstr>
      <vt:lpstr>REVIEW OF CURRENT PRACTICE - Tier 1, Aspects of Education</vt:lpstr>
      <vt:lpstr>What can we learn from this for future projects? </vt:lpstr>
      <vt:lpstr>REVIEW OF CURRENT PRACTICE - Tier 2, Aspects of Music Education </vt:lpstr>
      <vt:lpstr>What can we learn from this for future projects? </vt:lpstr>
      <vt:lpstr>REVIEW OF CURRENT PRACTICE - Tier 3, Aspects of Voice Pedagogy</vt:lpstr>
      <vt:lpstr>What can we learn from this for future projects? </vt:lpstr>
      <vt:lpstr>Conclusion</vt:lpstr>
      <vt:lpstr>CONTACT</vt:lpstr>
      <vt:lpstr>Acknowledgements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 CLASS SINGING STRATEGIES IN ENGLAND – A REVIEW </dc:title>
  <dc:creator>Jenna Brown</dc:creator>
  <cp:lastModifiedBy>Jenna Brown</cp:lastModifiedBy>
  <cp:revision>1</cp:revision>
  <dcterms:modified xsi:type="dcterms:W3CDTF">2021-11-19T14:29:05Z</dcterms:modified>
</cp:coreProperties>
</file>