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229"/>
  </p:normalViewPr>
  <p:slideViewPr>
    <p:cSldViewPr snapToGrid="0">
      <p:cViewPr varScale="1">
        <p:scale>
          <a:sx n="121" d="100"/>
          <a:sy n="121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686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5187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299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7207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650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5569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9826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856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1061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1575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00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ECA62-57DA-493D-9D98-8174A551B305}" type="datetimeFigureOut">
              <a:rPr lang="fr-CH" smtClean="0"/>
              <a:t>04.09.23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36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6544" y="1499287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RFQ_U</a:t>
            </a:r>
          </a:p>
        </p:txBody>
      </p:sp>
      <p:sp>
        <p:nvSpPr>
          <p:cNvPr id="5" name="Rectangle 4"/>
          <p:cNvSpPr/>
          <p:nvPr/>
        </p:nvSpPr>
        <p:spPr>
          <a:xfrm>
            <a:off x="8188412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cPTSD</a:t>
            </a:r>
            <a:endParaRPr kumimoji="0" lang="fr-CH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415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BSL23</a:t>
            </a:r>
          </a:p>
        </p:txBody>
      </p:sp>
      <p:cxnSp>
        <p:nvCxnSpPr>
          <p:cNvPr id="7" name="Connecteur droit avec flèche 6"/>
          <p:cNvCxnSpPr>
            <a:cxnSpLocks/>
            <a:stCxn id="6" idx="3"/>
            <a:endCxn id="5" idx="1"/>
          </p:cNvCxnSpPr>
          <p:nvPr/>
        </p:nvCxnSpPr>
        <p:spPr>
          <a:xfrm>
            <a:off x="3756452" y="3204517"/>
            <a:ext cx="443196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>
            <a:stCxn id="6" idx="0"/>
            <a:endCxn id="4" idx="1"/>
          </p:cNvCxnSpPr>
          <p:nvPr/>
        </p:nvCxnSpPr>
        <p:spPr>
          <a:xfrm flipV="1">
            <a:off x="2837934" y="1668163"/>
            <a:ext cx="2168610" cy="13674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cxnSpLocks/>
            <a:stCxn id="4" idx="3"/>
            <a:endCxn id="5" idx="0"/>
          </p:cNvCxnSpPr>
          <p:nvPr/>
        </p:nvCxnSpPr>
        <p:spPr>
          <a:xfrm>
            <a:off x="6843581" y="1668163"/>
            <a:ext cx="2263350" cy="136747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192408" y="2301443"/>
            <a:ext cx="1465309" cy="269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mediated</a:t>
            </a: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39%**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2045" y="2978150"/>
            <a:ext cx="1066035" cy="4527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 = 0.14**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c’ = 0.09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34032" y="2125536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= 0.49**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44032" y="2125535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 = 0.84*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829BA77-2944-42EE-5526-836B2422E819}"/>
              </a:ext>
            </a:extLst>
          </p:cNvPr>
          <p:cNvSpPr txBox="1">
            <a:spLocks/>
          </p:cNvSpPr>
          <p:nvPr/>
        </p:nvSpPr>
        <p:spPr>
          <a:xfrm>
            <a:off x="1504296" y="3653483"/>
            <a:ext cx="8955487" cy="153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3. 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Mediation analysis summarizing the effect of BPD symptoms (BSL23) on 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BPD-PTSD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diagnostic group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categorization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(</a:t>
            </a:r>
            <a:r>
              <a:rPr kumimoji="0" lang="en-I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cPTSD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* p &lt; 0.05 **p&lt;0.01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953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Bateman</dc:creator>
  <cp:lastModifiedBy>Anthony Bateman</cp:lastModifiedBy>
  <cp:revision>1</cp:revision>
  <dcterms:created xsi:type="dcterms:W3CDTF">2023-09-04T08:37:19Z</dcterms:created>
  <dcterms:modified xsi:type="dcterms:W3CDTF">2023-09-04T08:37:40Z</dcterms:modified>
</cp:coreProperties>
</file>