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229"/>
  </p:normalViewPr>
  <p:slideViewPr>
    <p:cSldViewPr snapToGrid="0">
      <p:cViewPr varScale="1">
        <p:scale>
          <a:sx n="121" d="100"/>
          <a:sy n="121" d="100"/>
        </p:scale>
        <p:origin x="20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52CF9-FB50-2AE6-DEEA-F2C4CB471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A8C8B8-1010-E538-DF86-CA3A51DCAA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7D513-5EC7-F1C5-8499-F13DC83A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C69150-EB68-AFB1-19A3-BB703D61D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546F3-E60A-5820-89CF-A7F443FE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31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C7E08-E6D1-E773-FCD2-59AEE7773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3C7B09-AB3A-1F65-B158-B20C7905A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55BE4-3AC8-12E2-5026-AAFA507FF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7B57C-01F3-6055-8483-D50DEE4D1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2D138-82F2-29D5-ABDA-E77448CCC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6DD22-DF09-BF8D-F299-5022590D8A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4E6087-DAEF-C3EB-C73D-47C354B60B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3DE64-4575-E7A1-65CE-474B51C7C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EC9BE5-869C-C8C6-58CB-A3C82E52A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1E06A-AB18-46AE-E055-5F66B2808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1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57BFA-CE79-1A1B-CFE5-2CEA74C8F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E0BB6-D2BB-E410-E3BB-A030875CF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C02BB8-6D2E-2D85-5719-A65D401A2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651662-0816-AA41-D223-9691FAB76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4549C-84F9-7053-CAF0-74389720C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75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83CBE-6114-ED02-B32A-86C6ED4992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DE225-1922-514F-8D6A-DCFD651C7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40804-0C01-908E-4299-861715416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EE5D3-D4CE-C729-7F23-DA91B1E7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BA5F3-C481-3513-0C9B-0101C01C4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77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E372F-C03C-AE09-06CC-ADBA04487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1B7EE-7374-65D1-2821-FBC83AB907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2358CC-723B-4107-7E5C-45D365859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42119-6B79-9079-08EE-28DA16C7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61C736-D19A-24A2-1256-153951E17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7C1029-5588-4282-4280-1F6FF11A7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1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FF1DF-5AB9-F743-466D-7042BD749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12A992-8BC5-7DF5-23C9-26848B348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7CDA3D-C9D3-611A-2A71-189B8F231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9DE090-C00F-31E0-6412-3A0B1E2098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0CB3F2-4AC0-AF86-3B04-9F83CCDF92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2ED3F5-F713-FF71-515C-FD1494124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059E1D-54C0-BD28-CCC9-21A8A55F8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E132C6-42CB-32E2-EDCF-BDF052F86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33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EF5A7-205E-A73E-5FB8-0CB5EBCC9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AAA9F8-5B7D-758D-4CE9-711AAAEF6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5D9BA-684E-A316-F15B-9AB64988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3BD2A7-F290-C83C-E9F8-638BE142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41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052783-0165-81BB-C1EF-8083619FD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1A1D51-87D4-FE07-B7F8-95AA8D03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7581B4-8E8F-D090-BB31-82FB14B4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736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53A1D-D8CF-A9FE-F74D-CFACC58DC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4FF47-CCA1-C271-67B2-977BB312C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89BA77-96A0-E7BE-5FC9-062106F54F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D9930-44C6-80D1-339A-A270BAB3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BD08ED-384F-089B-D772-3D9548564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93409-EA9C-1D55-79AF-8CE8D1770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B17E2-2E04-DC51-2DCF-C3ABC8D6D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147E3D-1D63-66D9-288A-3319F6D829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372DE3-EF60-2111-B04F-30D6CC8860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91ED9-545C-3E2E-968B-5A284332A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081E81-82E8-01BB-4EF5-848B90F2F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6D271-5408-577E-A918-4B8A6957D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50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48F88A-752D-6CD7-3569-911CF9690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B26BB-FF06-B050-7061-BF09CE727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D92E6-E925-4BC7-92EA-B275A2FE22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67225-49FA-AB46-BCAF-4D32BD270A8B}" type="datetimeFigureOut">
              <a:rPr lang="en-US" smtClean="0"/>
              <a:t>9/4/23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CCDD1-29F4-215E-C70F-562F59053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70602-D721-C242-5D07-0827739BF2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DA865-5A85-0541-A77A-B72BD5B50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1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06544" y="1499287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>
                <a:solidFill>
                  <a:schemeClr val="tx1"/>
                </a:solidFill>
              </a:rPr>
              <a:t>RFQ_U</a:t>
            </a:r>
          </a:p>
        </p:txBody>
      </p:sp>
      <p:sp>
        <p:nvSpPr>
          <p:cNvPr id="5" name="Rectangle 4"/>
          <p:cNvSpPr/>
          <p:nvPr/>
        </p:nvSpPr>
        <p:spPr>
          <a:xfrm>
            <a:off x="8188412" y="3035641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 err="1">
                <a:solidFill>
                  <a:schemeClr val="tx1"/>
                </a:solidFill>
              </a:rPr>
              <a:t>cPTSD</a:t>
            </a:r>
            <a:endParaRPr lang="fr-CH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9415" y="3035641"/>
            <a:ext cx="1837037" cy="3377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>
                <a:solidFill>
                  <a:schemeClr val="tx1"/>
                </a:solidFill>
              </a:rPr>
              <a:t>DES</a:t>
            </a:r>
          </a:p>
        </p:txBody>
      </p:sp>
      <p:cxnSp>
        <p:nvCxnSpPr>
          <p:cNvPr id="7" name="Connecteur droit avec flèche 6"/>
          <p:cNvCxnSpPr>
            <a:stCxn id="6" idx="3"/>
            <a:endCxn id="5" idx="1"/>
          </p:cNvCxnSpPr>
          <p:nvPr/>
        </p:nvCxnSpPr>
        <p:spPr>
          <a:xfrm>
            <a:off x="3756452" y="3204517"/>
            <a:ext cx="443196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>
            <a:stCxn id="6" idx="0"/>
            <a:endCxn id="4" idx="1"/>
          </p:cNvCxnSpPr>
          <p:nvPr/>
        </p:nvCxnSpPr>
        <p:spPr>
          <a:xfrm flipV="1">
            <a:off x="2837934" y="1668163"/>
            <a:ext cx="2168610" cy="1367478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>
            <a:stCxn id="4" idx="3"/>
            <a:endCxn id="5" idx="0"/>
          </p:cNvCxnSpPr>
          <p:nvPr/>
        </p:nvCxnSpPr>
        <p:spPr>
          <a:xfrm>
            <a:off x="6843581" y="1668163"/>
            <a:ext cx="2263350" cy="136747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192408" y="2301443"/>
            <a:ext cx="1465309" cy="2697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 err="1">
                <a:solidFill>
                  <a:schemeClr val="tx1"/>
                </a:solidFill>
              </a:rPr>
              <a:t>mediated</a:t>
            </a:r>
            <a:r>
              <a:rPr lang="fr-CH" sz="1400" dirty="0">
                <a:solidFill>
                  <a:schemeClr val="tx1"/>
                </a:solidFill>
              </a:rPr>
              <a:t>: 38%**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92045" y="2978150"/>
            <a:ext cx="1066035" cy="4527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>
                <a:solidFill>
                  <a:schemeClr val="tx1"/>
                </a:solidFill>
              </a:rPr>
              <a:t>c = 0.14**</a:t>
            </a:r>
          </a:p>
          <a:p>
            <a:pPr algn="ctr"/>
            <a:r>
              <a:rPr lang="fr-CH" sz="1400" dirty="0">
                <a:solidFill>
                  <a:schemeClr val="tx1"/>
                </a:solidFill>
              </a:rPr>
              <a:t>c’ = 0.08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34032" y="2125536"/>
            <a:ext cx="947352" cy="271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sz="1400" dirty="0">
                <a:solidFill>
                  <a:schemeClr val="tx1"/>
                </a:solidFill>
              </a:rPr>
              <a:t>a = 0.50**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44032" y="2125535"/>
            <a:ext cx="947352" cy="2716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sz="1400" dirty="0">
                <a:solidFill>
                  <a:schemeClr val="tx1"/>
                </a:solidFill>
              </a:rPr>
              <a:t>b = 0.69*</a:t>
            </a:r>
          </a:p>
        </p:txBody>
      </p:sp>
      <p:sp>
        <p:nvSpPr>
          <p:cNvPr id="11" name="Espace réservé du contenu 2">
            <a:extLst>
              <a:ext uri="{FF2B5EF4-FFF2-40B4-BE49-F238E27FC236}">
                <a16:creationId xmlns:a16="http://schemas.microsoft.com/office/drawing/2014/main" id="{9798F706-7EB7-6C96-032C-E2E175AFCC5F}"/>
              </a:ext>
            </a:extLst>
          </p:cNvPr>
          <p:cNvSpPr txBox="1">
            <a:spLocks/>
          </p:cNvSpPr>
          <p:nvPr/>
        </p:nvSpPr>
        <p:spPr>
          <a:xfrm>
            <a:off x="1608666" y="3668925"/>
            <a:ext cx="8839201" cy="16897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Figure 2. </a:t>
            </a:r>
            <a:r>
              <a:rPr lang="en-I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Mediation analysis summarizing</a:t>
            </a:r>
            <a:r>
              <a:rPr lang="en-IE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I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effect of dissociation symptoms (DES) on BPD-PTSD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diagnostic group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categorization</a:t>
            </a:r>
            <a:r>
              <a:rPr lang="en-I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E" sz="1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cPTSD</a:t>
            </a:r>
            <a:r>
              <a:rPr lang="en-I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en-IE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p &lt; 0.05 **p&lt;0.01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7599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Bateman</dc:creator>
  <cp:lastModifiedBy>Anthony Bateman</cp:lastModifiedBy>
  <cp:revision>1</cp:revision>
  <dcterms:created xsi:type="dcterms:W3CDTF">2023-09-04T08:36:55Z</dcterms:created>
  <dcterms:modified xsi:type="dcterms:W3CDTF">2023-09-04T08:37:11Z</dcterms:modified>
</cp:coreProperties>
</file>