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29"/>
  </p:normalViewPr>
  <p:slideViewPr>
    <p:cSldViewPr snapToGrid="0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69696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6478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3886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2502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11316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3696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1299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0584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61877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87442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8894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ECA62-57DA-493D-9D98-8174A551B305}" type="datetimeFigureOut">
              <a:rPr lang="fr-CH" smtClean="0"/>
              <a:t>15.11.23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E9F7E-044A-4745-A852-1D6C6958D8D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57224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6544" y="1499287"/>
            <a:ext cx="1837037" cy="3377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RFQ_U</a:t>
            </a:r>
          </a:p>
        </p:txBody>
      </p:sp>
      <p:sp>
        <p:nvSpPr>
          <p:cNvPr id="5" name="Rectangle 4"/>
          <p:cNvSpPr/>
          <p:nvPr/>
        </p:nvSpPr>
        <p:spPr>
          <a:xfrm>
            <a:off x="8188412" y="3035641"/>
            <a:ext cx="1837037" cy="3377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cPTSD</a:t>
            </a:r>
            <a:endParaRPr kumimoji="0" lang="fr-CH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9415" y="3035641"/>
            <a:ext cx="1837037" cy="3377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CTQ SA</a:t>
            </a:r>
          </a:p>
        </p:txBody>
      </p:sp>
      <p:cxnSp>
        <p:nvCxnSpPr>
          <p:cNvPr id="8" name="Connecteur droit avec flèche 7"/>
          <p:cNvCxnSpPr>
            <a:stCxn id="6" idx="3"/>
            <a:endCxn id="5" idx="1"/>
          </p:cNvCxnSpPr>
          <p:nvPr/>
        </p:nvCxnSpPr>
        <p:spPr>
          <a:xfrm>
            <a:off x="3756452" y="3204517"/>
            <a:ext cx="443196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stCxn id="6" idx="0"/>
            <a:endCxn id="4" idx="1"/>
          </p:cNvCxnSpPr>
          <p:nvPr/>
        </p:nvCxnSpPr>
        <p:spPr>
          <a:xfrm flipV="1">
            <a:off x="2837934" y="1668163"/>
            <a:ext cx="2168610" cy="13674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4" idx="3"/>
            <a:endCxn id="5" idx="0"/>
          </p:cNvCxnSpPr>
          <p:nvPr/>
        </p:nvCxnSpPr>
        <p:spPr>
          <a:xfrm>
            <a:off x="6843581" y="1668163"/>
            <a:ext cx="2263350" cy="136747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192408" y="2301443"/>
            <a:ext cx="1465309" cy="2697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mediated</a:t>
            </a:r>
            <a:r>
              <a:rPr kumimoji="0" lang="fr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12%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392045" y="2978150"/>
            <a:ext cx="1066035" cy="4527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 = 0.14*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c’ = 0.13*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534032" y="2125536"/>
            <a:ext cx="947352" cy="2716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= 0.15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44032" y="2125535"/>
            <a:ext cx="947352" cy="2716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 = 0.78*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1FAE529-0A3D-961C-75C7-2DA748C54A87}"/>
              </a:ext>
            </a:extLst>
          </p:cNvPr>
          <p:cNvSpPr txBox="1"/>
          <p:nvPr/>
        </p:nvSpPr>
        <p:spPr>
          <a:xfrm>
            <a:off x="3163614" y="437230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85AA99B6-0233-C000-A1C5-D57E9F30EE67}"/>
              </a:ext>
            </a:extLst>
          </p:cNvPr>
          <p:cNvSpPr txBox="1">
            <a:spLocks/>
          </p:cNvSpPr>
          <p:nvPr/>
        </p:nvSpPr>
        <p:spPr>
          <a:xfrm>
            <a:off x="1557065" y="3696105"/>
            <a:ext cx="8830733" cy="1556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1. </a:t>
            </a: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Mediation analysis summarizing the effect of childhood sexual abuse (CTQ SA) on BPD-PTSD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diagnostic</a:t>
            </a: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group categorization</a:t>
            </a: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en-I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cPTSD</a:t>
            </a: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I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 p &lt; 0.05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64348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Bateman</dc:creator>
  <cp:lastModifiedBy>Anthony Bateman</cp:lastModifiedBy>
  <cp:revision>3</cp:revision>
  <dcterms:created xsi:type="dcterms:W3CDTF">2023-09-04T08:35:57Z</dcterms:created>
  <dcterms:modified xsi:type="dcterms:W3CDTF">2023-11-15T08:40:38Z</dcterms:modified>
</cp:coreProperties>
</file>