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292" r:id="rId9"/>
    <p:sldId id="293" r:id="rId10"/>
    <p:sldId id="295" r:id="rId11"/>
    <p:sldId id="294" r:id="rId12"/>
    <p:sldId id="289" r:id="rId13"/>
    <p:sldId id="303" r:id="rId14"/>
    <p:sldId id="304" r:id="rId15"/>
    <p:sldId id="302" r:id="rId16"/>
    <p:sldId id="305" r:id="rId17"/>
    <p:sldId id="306" r:id="rId18"/>
    <p:sldId id="307" r:id="rId19"/>
    <p:sldId id="308" r:id="rId20"/>
    <p:sldId id="310" r:id="rId21"/>
    <p:sldId id="311" r:id="rId22"/>
    <p:sldId id="309" r:id="rId23"/>
    <p:sldId id="312" r:id="rId24"/>
    <p:sldId id="313" r:id="rId25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08">
          <p15:clr>
            <a:srgbClr val="A4A3A4"/>
          </p15:clr>
        </p15:guide>
        <p15:guide id="6" pos="2018">
          <p15:clr>
            <a:srgbClr val="A4A3A4"/>
          </p15:clr>
        </p15:guide>
        <p15:guide id="7" pos="5556">
          <p15:clr>
            <a:srgbClr val="A4A3A4"/>
          </p15:clr>
        </p15:guide>
        <p15:guide id="8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BF2"/>
    <a:srgbClr val="F2EFF2"/>
    <a:srgbClr val="E9D1DD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090" autoAdjust="0"/>
  </p:normalViewPr>
  <p:slideViewPr>
    <p:cSldViewPr>
      <p:cViewPr varScale="1">
        <p:scale>
          <a:sx n="65" d="100"/>
          <a:sy n="65" d="100"/>
        </p:scale>
        <p:origin x="1764" y="60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cl.ac.uk\HomeU\uczcodu\work\current_work\2019_09_freecen\resources\york-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cl.ac.uk\HomeU\uczcodu\work\current_work\2019_09_freecen\resources\york-present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cl.ac.uk\HomeU\uczcodu\work\current_work\2019_09_freecen\resources\york-presentation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cl.ac.uk\HomeU\uczcodu\work\current_work\2019_09_freecen\resources\york-present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iver.DIS-G43-D990.000\Dropbox\oliverdw\current_work\2016_xx-freecen\pop-pyr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iver.DIS-G43-D990.000\Dropbox\oliverdw\current_work\2016_xx-freecen\pop-pyr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cl.ac.uk\HomeU\uczcodu\work\current_work\2019_09_freecen\resources\york-presentation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Number of Florences in Cornwall, 1891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'[york-presentation.xlsx]florence 1891'!$P$18</c:f>
              <c:strCache>
                <c:ptCount val="1"/>
                <c:pt idx="0">
                  <c:v>Number of Florences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7"/>
            <c:marker>
              <c:symbol val="none"/>
            </c:marker>
            <c:bubble3D val="0"/>
            <c:spPr>
              <a:ln w="5715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BF-4221-99CA-9521C4E75DBB}"/>
              </c:ext>
            </c:extLst>
          </c:dPt>
          <c:xVal>
            <c:numRef>
              <c:f>'[york-presentation.xlsx]florence 1891'!$O$19:$O$75</c:f>
              <c:numCache>
                <c:formatCode>General</c:formatCode>
                <c:ptCount val="57"/>
                <c:pt idx="0">
                  <c:v>1891</c:v>
                </c:pt>
                <c:pt idx="1">
                  <c:v>1890</c:v>
                </c:pt>
                <c:pt idx="2">
                  <c:v>1889</c:v>
                </c:pt>
                <c:pt idx="3">
                  <c:v>1888</c:v>
                </c:pt>
                <c:pt idx="4">
                  <c:v>1887</c:v>
                </c:pt>
                <c:pt idx="5">
                  <c:v>1886</c:v>
                </c:pt>
                <c:pt idx="6">
                  <c:v>1885</c:v>
                </c:pt>
                <c:pt idx="7">
                  <c:v>1884</c:v>
                </c:pt>
                <c:pt idx="8">
                  <c:v>1883</c:v>
                </c:pt>
                <c:pt idx="9">
                  <c:v>1882</c:v>
                </c:pt>
                <c:pt idx="10">
                  <c:v>1881</c:v>
                </c:pt>
                <c:pt idx="11">
                  <c:v>1880</c:v>
                </c:pt>
                <c:pt idx="12">
                  <c:v>1879</c:v>
                </c:pt>
                <c:pt idx="13">
                  <c:v>1878</c:v>
                </c:pt>
                <c:pt idx="14">
                  <c:v>1877</c:v>
                </c:pt>
                <c:pt idx="15">
                  <c:v>1876</c:v>
                </c:pt>
                <c:pt idx="16">
                  <c:v>1875</c:v>
                </c:pt>
                <c:pt idx="17">
                  <c:v>1874</c:v>
                </c:pt>
                <c:pt idx="18">
                  <c:v>1873</c:v>
                </c:pt>
                <c:pt idx="19">
                  <c:v>1872</c:v>
                </c:pt>
                <c:pt idx="20">
                  <c:v>1871</c:v>
                </c:pt>
                <c:pt idx="21">
                  <c:v>1870</c:v>
                </c:pt>
                <c:pt idx="22">
                  <c:v>1869</c:v>
                </c:pt>
                <c:pt idx="23">
                  <c:v>1868</c:v>
                </c:pt>
                <c:pt idx="24">
                  <c:v>1867</c:v>
                </c:pt>
                <c:pt idx="25">
                  <c:v>1866</c:v>
                </c:pt>
                <c:pt idx="26">
                  <c:v>1865</c:v>
                </c:pt>
                <c:pt idx="27">
                  <c:v>1864</c:v>
                </c:pt>
                <c:pt idx="28">
                  <c:v>1863</c:v>
                </c:pt>
                <c:pt idx="29">
                  <c:v>1862</c:v>
                </c:pt>
                <c:pt idx="30">
                  <c:v>1861</c:v>
                </c:pt>
                <c:pt idx="31">
                  <c:v>1860</c:v>
                </c:pt>
                <c:pt idx="32">
                  <c:v>1859</c:v>
                </c:pt>
                <c:pt idx="33">
                  <c:v>1858</c:v>
                </c:pt>
                <c:pt idx="34">
                  <c:v>1857</c:v>
                </c:pt>
                <c:pt idx="35">
                  <c:v>1856</c:v>
                </c:pt>
                <c:pt idx="36">
                  <c:v>1855</c:v>
                </c:pt>
                <c:pt idx="37">
                  <c:v>1854</c:v>
                </c:pt>
                <c:pt idx="38">
                  <c:v>1853</c:v>
                </c:pt>
                <c:pt idx="39">
                  <c:v>1852</c:v>
                </c:pt>
                <c:pt idx="40">
                  <c:v>1851</c:v>
                </c:pt>
                <c:pt idx="41">
                  <c:v>1850</c:v>
                </c:pt>
                <c:pt idx="42">
                  <c:v>1849</c:v>
                </c:pt>
                <c:pt idx="43">
                  <c:v>1847</c:v>
                </c:pt>
                <c:pt idx="44">
                  <c:v>1846</c:v>
                </c:pt>
                <c:pt idx="45">
                  <c:v>1842</c:v>
                </c:pt>
                <c:pt idx="46">
                  <c:v>1839</c:v>
                </c:pt>
                <c:pt idx="47">
                  <c:v>1836</c:v>
                </c:pt>
                <c:pt idx="48">
                  <c:v>1832</c:v>
                </c:pt>
                <c:pt idx="49">
                  <c:v>1831</c:v>
                </c:pt>
                <c:pt idx="50">
                  <c:v>1830</c:v>
                </c:pt>
                <c:pt idx="51">
                  <c:v>1829</c:v>
                </c:pt>
                <c:pt idx="52">
                  <c:v>1828</c:v>
                </c:pt>
                <c:pt idx="53">
                  <c:v>1823</c:v>
                </c:pt>
                <c:pt idx="54">
                  <c:v>1822</c:v>
                </c:pt>
                <c:pt idx="55">
                  <c:v>1818</c:v>
                </c:pt>
                <c:pt idx="56">
                  <c:v>1816</c:v>
                </c:pt>
              </c:numCache>
            </c:numRef>
          </c:xVal>
          <c:yVal>
            <c:numRef>
              <c:f>'[york-presentation.xlsx]florence 1891'!$P$19:$P$75</c:f>
              <c:numCache>
                <c:formatCode>General</c:formatCode>
                <c:ptCount val="57"/>
                <c:pt idx="0">
                  <c:v>124</c:v>
                </c:pt>
                <c:pt idx="1">
                  <c:v>96</c:v>
                </c:pt>
                <c:pt idx="2">
                  <c:v>106</c:v>
                </c:pt>
                <c:pt idx="3">
                  <c:v>97</c:v>
                </c:pt>
                <c:pt idx="4">
                  <c:v>84</c:v>
                </c:pt>
                <c:pt idx="5">
                  <c:v>88</c:v>
                </c:pt>
                <c:pt idx="6">
                  <c:v>91</c:v>
                </c:pt>
                <c:pt idx="7">
                  <c:v>79</c:v>
                </c:pt>
                <c:pt idx="8">
                  <c:v>81</c:v>
                </c:pt>
                <c:pt idx="9">
                  <c:v>67</c:v>
                </c:pt>
                <c:pt idx="10">
                  <c:v>66</c:v>
                </c:pt>
                <c:pt idx="11">
                  <c:v>62</c:v>
                </c:pt>
                <c:pt idx="12">
                  <c:v>54</c:v>
                </c:pt>
                <c:pt idx="13">
                  <c:v>50</c:v>
                </c:pt>
                <c:pt idx="14">
                  <c:v>58</c:v>
                </c:pt>
                <c:pt idx="15">
                  <c:v>43</c:v>
                </c:pt>
                <c:pt idx="16">
                  <c:v>47</c:v>
                </c:pt>
                <c:pt idx="17">
                  <c:v>48</c:v>
                </c:pt>
                <c:pt idx="18">
                  <c:v>38</c:v>
                </c:pt>
                <c:pt idx="19">
                  <c:v>25</c:v>
                </c:pt>
                <c:pt idx="20">
                  <c:v>32</c:v>
                </c:pt>
                <c:pt idx="21">
                  <c:v>23</c:v>
                </c:pt>
                <c:pt idx="22">
                  <c:v>22</c:v>
                </c:pt>
                <c:pt idx="23">
                  <c:v>14</c:v>
                </c:pt>
                <c:pt idx="24">
                  <c:v>19</c:v>
                </c:pt>
                <c:pt idx="25">
                  <c:v>8</c:v>
                </c:pt>
                <c:pt idx="26">
                  <c:v>11</c:v>
                </c:pt>
                <c:pt idx="27">
                  <c:v>4</c:v>
                </c:pt>
                <c:pt idx="28">
                  <c:v>8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4</c:v>
                </c:pt>
                <c:pt idx="33">
                  <c:v>5</c:v>
                </c:pt>
                <c:pt idx="34">
                  <c:v>8</c:v>
                </c:pt>
                <c:pt idx="35">
                  <c:v>3</c:v>
                </c:pt>
                <c:pt idx="36">
                  <c:v>4</c:v>
                </c:pt>
                <c:pt idx="37">
                  <c:v>2</c:v>
                </c:pt>
                <c:pt idx="38">
                  <c:v>1</c:v>
                </c:pt>
                <c:pt idx="39">
                  <c:v>1</c:v>
                </c:pt>
                <c:pt idx="40">
                  <c:v>4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3</c:v>
                </c:pt>
                <c:pt idx="50">
                  <c:v>1</c:v>
                </c:pt>
                <c:pt idx="51">
                  <c:v>2</c:v>
                </c:pt>
                <c:pt idx="52">
                  <c:v>1</c:v>
                </c:pt>
                <c:pt idx="53">
                  <c:v>1</c:v>
                </c:pt>
                <c:pt idx="54">
                  <c:v>2</c:v>
                </c:pt>
                <c:pt idx="55">
                  <c:v>1</c:v>
                </c:pt>
                <c:pt idx="5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4BF-4221-99CA-9521C4E75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6316960"/>
        <c:axId val="766314664"/>
      </c:scatterChart>
      <c:valAx>
        <c:axId val="766316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Approx. year of birth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314664"/>
        <c:crosses val="autoZero"/>
        <c:crossBetween val="midCat"/>
      </c:valAx>
      <c:valAx>
        <c:axId val="766314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Florences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316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v>1841F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'surname and forename by sex (2'!$C$2:$C$168</c:f>
              <c:numCache>
                <c:formatCode>General</c:formatCode>
                <c:ptCount val="16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107</c:v>
                </c:pt>
                <c:pt idx="106">
                  <c:v>111</c:v>
                </c:pt>
                <c:pt idx="107">
                  <c:v>113</c:v>
                </c:pt>
                <c:pt idx="108">
                  <c:v>114</c:v>
                </c:pt>
                <c:pt idx="109">
                  <c:v>115</c:v>
                </c:pt>
                <c:pt idx="110">
                  <c:v>116</c:v>
                </c:pt>
                <c:pt idx="111">
                  <c:v>117</c:v>
                </c:pt>
                <c:pt idx="112">
                  <c:v>118</c:v>
                </c:pt>
                <c:pt idx="113">
                  <c:v>119</c:v>
                </c:pt>
                <c:pt idx="114">
                  <c:v>120</c:v>
                </c:pt>
                <c:pt idx="115">
                  <c:v>122</c:v>
                </c:pt>
                <c:pt idx="116">
                  <c:v>123</c:v>
                </c:pt>
                <c:pt idx="117">
                  <c:v>125</c:v>
                </c:pt>
                <c:pt idx="118">
                  <c:v>127</c:v>
                </c:pt>
                <c:pt idx="119">
                  <c:v>128</c:v>
                </c:pt>
                <c:pt idx="120">
                  <c:v>130</c:v>
                </c:pt>
                <c:pt idx="121">
                  <c:v>131</c:v>
                </c:pt>
                <c:pt idx="122">
                  <c:v>133</c:v>
                </c:pt>
                <c:pt idx="123">
                  <c:v>134</c:v>
                </c:pt>
                <c:pt idx="124">
                  <c:v>135</c:v>
                </c:pt>
                <c:pt idx="125">
                  <c:v>137</c:v>
                </c:pt>
                <c:pt idx="126">
                  <c:v>138</c:v>
                </c:pt>
                <c:pt idx="127">
                  <c:v>140</c:v>
                </c:pt>
                <c:pt idx="128">
                  <c:v>143</c:v>
                </c:pt>
                <c:pt idx="129">
                  <c:v>147</c:v>
                </c:pt>
                <c:pt idx="130">
                  <c:v>150</c:v>
                </c:pt>
                <c:pt idx="131">
                  <c:v>154</c:v>
                </c:pt>
                <c:pt idx="132">
                  <c:v>155</c:v>
                </c:pt>
                <c:pt idx="133">
                  <c:v>156</c:v>
                </c:pt>
                <c:pt idx="134">
                  <c:v>157</c:v>
                </c:pt>
                <c:pt idx="135">
                  <c:v>164</c:v>
                </c:pt>
                <c:pt idx="136">
                  <c:v>173</c:v>
                </c:pt>
                <c:pt idx="137">
                  <c:v>176</c:v>
                </c:pt>
                <c:pt idx="138">
                  <c:v>181</c:v>
                </c:pt>
                <c:pt idx="139">
                  <c:v>184</c:v>
                </c:pt>
                <c:pt idx="140">
                  <c:v>188</c:v>
                </c:pt>
                <c:pt idx="141">
                  <c:v>200</c:v>
                </c:pt>
                <c:pt idx="142">
                  <c:v>204</c:v>
                </c:pt>
                <c:pt idx="143">
                  <c:v>207</c:v>
                </c:pt>
                <c:pt idx="144">
                  <c:v>213</c:v>
                </c:pt>
                <c:pt idx="145">
                  <c:v>216</c:v>
                </c:pt>
                <c:pt idx="146">
                  <c:v>218</c:v>
                </c:pt>
                <c:pt idx="147">
                  <c:v>229</c:v>
                </c:pt>
                <c:pt idx="148">
                  <c:v>230</c:v>
                </c:pt>
                <c:pt idx="149">
                  <c:v>249</c:v>
                </c:pt>
                <c:pt idx="150">
                  <c:v>263</c:v>
                </c:pt>
                <c:pt idx="151">
                  <c:v>265</c:v>
                </c:pt>
                <c:pt idx="152">
                  <c:v>273</c:v>
                </c:pt>
                <c:pt idx="153">
                  <c:v>276</c:v>
                </c:pt>
                <c:pt idx="154">
                  <c:v>289</c:v>
                </c:pt>
                <c:pt idx="155">
                  <c:v>291</c:v>
                </c:pt>
                <c:pt idx="156">
                  <c:v>293</c:v>
                </c:pt>
                <c:pt idx="157">
                  <c:v>316</c:v>
                </c:pt>
                <c:pt idx="158">
                  <c:v>339</c:v>
                </c:pt>
                <c:pt idx="159">
                  <c:v>350</c:v>
                </c:pt>
                <c:pt idx="160">
                  <c:v>357</c:v>
                </c:pt>
                <c:pt idx="161">
                  <c:v>373</c:v>
                </c:pt>
                <c:pt idx="162">
                  <c:v>417</c:v>
                </c:pt>
                <c:pt idx="163">
                  <c:v>466</c:v>
                </c:pt>
                <c:pt idx="164">
                  <c:v>552</c:v>
                </c:pt>
                <c:pt idx="165">
                  <c:v>587</c:v>
                </c:pt>
                <c:pt idx="166">
                  <c:v>731</c:v>
                </c:pt>
              </c:numCache>
            </c:numRef>
          </c:xVal>
          <c:yVal>
            <c:numRef>
              <c:f>'surname and forename by sex (2'!$G$2:$G$168</c:f>
              <c:numCache>
                <c:formatCode>0%</c:formatCode>
                <c:ptCount val="167"/>
                <c:pt idx="0">
                  <c:v>0.26580985615797087</c:v>
                </c:pt>
                <c:pt idx="1">
                  <c:v>0.37619655573523986</c:v>
                </c:pt>
                <c:pt idx="2">
                  <c:v>0.43570800351802991</c:v>
                </c:pt>
                <c:pt idx="3">
                  <c:v>0.47751581694896017</c:v>
                </c:pt>
                <c:pt idx="4">
                  <c:v>0.51107895707436091</c:v>
                </c:pt>
                <c:pt idx="5">
                  <c:v>0.53889409027718671</c:v>
                </c:pt>
                <c:pt idx="6">
                  <c:v>0.56129599682242459</c:v>
                </c:pt>
                <c:pt idx="7">
                  <c:v>0.5792719947796976</c:v>
                </c:pt>
                <c:pt idx="8">
                  <c:v>0.59637983374471581</c:v>
                </c:pt>
                <c:pt idx="9">
                  <c:v>0.61249468039833177</c:v>
                </c:pt>
                <c:pt idx="10">
                  <c:v>0.62572701222799099</c:v>
                </c:pt>
                <c:pt idx="11">
                  <c:v>0.63771101086617299</c:v>
                </c:pt>
                <c:pt idx="12">
                  <c:v>0.64929213833801458</c:v>
                </c:pt>
                <c:pt idx="13">
                  <c:v>0.65969869776151158</c:v>
                </c:pt>
                <c:pt idx="14">
                  <c:v>0.67033790109796576</c:v>
                </c:pt>
                <c:pt idx="15">
                  <c:v>0.67977983941895759</c:v>
                </c:pt>
                <c:pt idx="16">
                  <c:v>0.68788265668000115</c:v>
                </c:pt>
                <c:pt idx="17">
                  <c:v>0.69676851930660766</c:v>
                </c:pt>
                <c:pt idx="18">
                  <c:v>0.70409963968564704</c:v>
                </c:pt>
                <c:pt idx="19">
                  <c:v>0.71102221465656656</c:v>
                </c:pt>
                <c:pt idx="20">
                  <c:v>0.71757596391182232</c:v>
                </c:pt>
                <c:pt idx="21">
                  <c:v>0.72344312991176551</c:v>
                </c:pt>
                <c:pt idx="22">
                  <c:v>0.73062104576275999</c:v>
                </c:pt>
                <c:pt idx="23">
                  <c:v>0.7364768632791443</c:v>
                </c:pt>
                <c:pt idx="24">
                  <c:v>0.74144182483615628</c:v>
                </c:pt>
                <c:pt idx="25">
                  <c:v>0.74675291514171416</c:v>
                </c:pt>
                <c:pt idx="26">
                  <c:v>0.75257468720742193</c:v>
                </c:pt>
                <c:pt idx="27">
                  <c:v>0.75765880784180217</c:v>
                </c:pt>
                <c:pt idx="28">
                  <c:v>0.76391182228274745</c:v>
                </c:pt>
                <c:pt idx="29">
                  <c:v>0.76901863988424546</c:v>
                </c:pt>
                <c:pt idx="30">
                  <c:v>0.77253666978749969</c:v>
                </c:pt>
                <c:pt idx="31">
                  <c:v>0.77616818452634262</c:v>
                </c:pt>
                <c:pt idx="32">
                  <c:v>0.78084943399438245</c:v>
                </c:pt>
                <c:pt idx="33">
                  <c:v>0.78374329730189807</c:v>
                </c:pt>
                <c:pt idx="34">
                  <c:v>0.78751666808522713</c:v>
                </c:pt>
                <c:pt idx="35">
                  <c:v>0.79160212216642556</c:v>
                </c:pt>
                <c:pt idx="36">
                  <c:v>0.79517122024569464</c:v>
                </c:pt>
                <c:pt idx="37">
                  <c:v>0.79840553805997672</c:v>
                </c:pt>
                <c:pt idx="38">
                  <c:v>0.8017249695009504</c:v>
                </c:pt>
                <c:pt idx="39">
                  <c:v>0.80626436292450421</c:v>
                </c:pt>
                <c:pt idx="40">
                  <c:v>0.80975402161886123</c:v>
                </c:pt>
                <c:pt idx="41">
                  <c:v>0.81166056685675381</c:v>
                </c:pt>
                <c:pt idx="42">
                  <c:v>0.81483246801146192</c:v>
                </c:pt>
                <c:pt idx="43">
                  <c:v>0.81807813430930287</c:v>
                </c:pt>
                <c:pt idx="44">
                  <c:v>0.82165290663035151</c:v>
                </c:pt>
                <c:pt idx="45">
                  <c:v>0.8237410276051863</c:v>
                </c:pt>
                <c:pt idx="46">
                  <c:v>0.82694129996879162</c:v>
                </c:pt>
                <c:pt idx="47">
                  <c:v>0.82884784520668431</c:v>
                </c:pt>
                <c:pt idx="48">
                  <c:v>0.8319062615258036</c:v>
                </c:pt>
                <c:pt idx="49">
                  <c:v>0.8353108065934689</c:v>
                </c:pt>
                <c:pt idx="50">
                  <c:v>0.83646835191647517</c:v>
                </c:pt>
                <c:pt idx="51">
                  <c:v>0.83823871535166117</c:v>
                </c:pt>
                <c:pt idx="52">
                  <c:v>0.84154679830907597</c:v>
                </c:pt>
                <c:pt idx="53">
                  <c:v>0.84338525264561526</c:v>
                </c:pt>
                <c:pt idx="54">
                  <c:v>0.84525775243283119</c:v>
                </c:pt>
                <c:pt idx="55">
                  <c:v>0.84621102505177748</c:v>
                </c:pt>
                <c:pt idx="56">
                  <c:v>0.84782818395891846</c:v>
                </c:pt>
                <c:pt idx="57">
                  <c:v>0.84980282009816444</c:v>
                </c:pt>
                <c:pt idx="58">
                  <c:v>0.85181150168808695</c:v>
                </c:pt>
                <c:pt idx="59">
                  <c:v>0.8538542287286861</c:v>
                </c:pt>
                <c:pt idx="60">
                  <c:v>0.85662325871705391</c:v>
                </c:pt>
                <c:pt idx="61">
                  <c:v>0.85838227366868103</c:v>
                </c:pt>
                <c:pt idx="62">
                  <c:v>0.86088461429341501</c:v>
                </c:pt>
                <c:pt idx="63">
                  <c:v>0.86342667461060518</c:v>
                </c:pt>
                <c:pt idx="64">
                  <c:v>0.86453315175759637</c:v>
                </c:pt>
                <c:pt idx="65">
                  <c:v>0.86528215167248279</c:v>
                </c:pt>
                <c:pt idx="66">
                  <c:v>0.86566232587170544</c:v>
                </c:pt>
                <c:pt idx="67">
                  <c:v>0.86604817431270742</c:v>
                </c:pt>
                <c:pt idx="68">
                  <c:v>0.86722274236105201</c:v>
                </c:pt>
                <c:pt idx="69">
                  <c:v>0.86801713621017396</c:v>
                </c:pt>
                <c:pt idx="70">
                  <c:v>0.87003149204187591</c:v>
                </c:pt>
                <c:pt idx="71">
                  <c:v>0.87084858285811562</c:v>
                </c:pt>
                <c:pt idx="72">
                  <c:v>0.87126280250801491</c:v>
                </c:pt>
                <c:pt idx="73">
                  <c:v>0.87462195364144468</c:v>
                </c:pt>
                <c:pt idx="74">
                  <c:v>0.87547308990836104</c:v>
                </c:pt>
                <c:pt idx="75">
                  <c:v>0.87719805940931139</c:v>
                </c:pt>
                <c:pt idx="76">
                  <c:v>0.87894572587737962</c:v>
                </c:pt>
                <c:pt idx="77">
                  <c:v>0.87983090759497262</c:v>
                </c:pt>
                <c:pt idx="78">
                  <c:v>0.8807274377961245</c:v>
                </c:pt>
                <c:pt idx="79">
                  <c:v>0.88163531648083526</c:v>
                </c:pt>
                <c:pt idx="80">
                  <c:v>0.88209493006497008</c:v>
                </c:pt>
                <c:pt idx="81">
                  <c:v>0.88302550571679861</c:v>
                </c:pt>
                <c:pt idx="82">
                  <c:v>0.88396742985218602</c:v>
                </c:pt>
                <c:pt idx="83">
                  <c:v>0.88682724770902488</c:v>
                </c:pt>
                <c:pt idx="84">
                  <c:v>0.88875648991403522</c:v>
                </c:pt>
                <c:pt idx="85">
                  <c:v>0.89070842908616332</c:v>
                </c:pt>
                <c:pt idx="86">
                  <c:v>0.89218940619059783</c:v>
                </c:pt>
                <c:pt idx="87">
                  <c:v>0.89318807274377965</c:v>
                </c:pt>
                <c:pt idx="88">
                  <c:v>0.89419808778052035</c:v>
                </c:pt>
                <c:pt idx="89">
                  <c:v>0.89470876954067013</c:v>
                </c:pt>
                <c:pt idx="90">
                  <c:v>0.89574148154452859</c:v>
                </c:pt>
                <c:pt idx="91">
                  <c:v>0.89626351178823727</c:v>
                </c:pt>
                <c:pt idx="92">
                  <c:v>0.8973189207592136</c:v>
                </c:pt>
                <c:pt idx="93">
                  <c:v>0.89838567821374871</c:v>
                </c:pt>
                <c:pt idx="94">
                  <c:v>0.89946378415184269</c:v>
                </c:pt>
                <c:pt idx="95">
                  <c:v>0.90000851136266913</c:v>
                </c:pt>
                <c:pt idx="96">
                  <c:v>0.90110931426788099</c:v>
                </c:pt>
                <c:pt idx="97">
                  <c:v>0.90166538996226631</c:v>
                </c:pt>
                <c:pt idx="98">
                  <c:v>0.90278888983459582</c:v>
                </c:pt>
                <c:pt idx="99">
                  <c:v>0.90335631401254013</c:v>
                </c:pt>
                <c:pt idx="100">
                  <c:v>0.90450251085198741</c:v>
                </c:pt>
                <c:pt idx="101">
                  <c:v>0.90681760149799984</c:v>
                </c:pt>
                <c:pt idx="102">
                  <c:v>0.90798649530456488</c:v>
                </c:pt>
                <c:pt idx="103">
                  <c:v>0.90857661644962695</c:v>
                </c:pt>
                <c:pt idx="104">
                  <c:v>0.90976820722330975</c:v>
                </c:pt>
                <c:pt idx="105">
                  <c:v>0.91037535109371015</c:v>
                </c:pt>
                <c:pt idx="106">
                  <c:v>0.9110051919312282</c:v>
                </c:pt>
                <c:pt idx="107">
                  <c:v>0.91164638125230513</c:v>
                </c:pt>
                <c:pt idx="108">
                  <c:v>0.91294010837801798</c:v>
                </c:pt>
                <c:pt idx="109">
                  <c:v>0.91555025959656144</c:v>
                </c:pt>
                <c:pt idx="110">
                  <c:v>0.91686668368939206</c:v>
                </c:pt>
                <c:pt idx="111">
                  <c:v>0.91753056997758675</c:v>
                </c:pt>
                <c:pt idx="112">
                  <c:v>0.91820013050756089</c:v>
                </c:pt>
                <c:pt idx="113">
                  <c:v>0.91887536527931457</c:v>
                </c:pt>
                <c:pt idx="114">
                  <c:v>0.92023718330638071</c:v>
                </c:pt>
                <c:pt idx="115">
                  <c:v>0.92162169830056462</c:v>
                </c:pt>
                <c:pt idx="116">
                  <c:v>0.9230175617783074</c:v>
                </c:pt>
                <c:pt idx="117">
                  <c:v>0.92514540244559818</c:v>
                </c:pt>
                <c:pt idx="118">
                  <c:v>0.92586603115158739</c:v>
                </c:pt>
                <c:pt idx="119">
                  <c:v>0.92659233409935593</c:v>
                </c:pt>
                <c:pt idx="120">
                  <c:v>0.92732998553068346</c:v>
                </c:pt>
                <c:pt idx="121">
                  <c:v>0.92807331120379044</c:v>
                </c:pt>
                <c:pt idx="122">
                  <c:v>0.92882798536045619</c:v>
                </c:pt>
                <c:pt idx="123">
                  <c:v>0.92958833375890149</c:v>
                </c:pt>
                <c:pt idx="124">
                  <c:v>0.93035435639912611</c:v>
                </c:pt>
                <c:pt idx="125">
                  <c:v>0.93190909864669336</c:v>
                </c:pt>
                <c:pt idx="126">
                  <c:v>0.93347518937781937</c:v>
                </c:pt>
                <c:pt idx="127">
                  <c:v>0.93665276477430703</c:v>
                </c:pt>
                <c:pt idx="128">
                  <c:v>0.9374641813487673</c:v>
                </c:pt>
                <c:pt idx="129">
                  <c:v>0.93829829489034533</c:v>
                </c:pt>
                <c:pt idx="130">
                  <c:v>0.93914943115726157</c:v>
                </c:pt>
                <c:pt idx="131">
                  <c:v>0.94002326439129569</c:v>
                </c:pt>
                <c:pt idx="132">
                  <c:v>0.9417822793429228</c:v>
                </c:pt>
                <c:pt idx="133">
                  <c:v>0.9426674610605158</c:v>
                </c:pt>
                <c:pt idx="134">
                  <c:v>0.94355831701988824</c:v>
                </c:pt>
                <c:pt idx="135">
                  <c:v>0.94448889267171676</c:v>
                </c:pt>
                <c:pt idx="136">
                  <c:v>0.94547053649956025</c:v>
                </c:pt>
                <c:pt idx="137">
                  <c:v>0.94646920305274207</c:v>
                </c:pt>
                <c:pt idx="138">
                  <c:v>0.94749624081482109</c:v>
                </c:pt>
                <c:pt idx="139">
                  <c:v>0.94854030130223854</c:v>
                </c:pt>
                <c:pt idx="140">
                  <c:v>0.94960705875677365</c:v>
                </c:pt>
                <c:pt idx="141">
                  <c:v>0.95074190711266204</c:v>
                </c:pt>
                <c:pt idx="142">
                  <c:v>0.95305699775867447</c:v>
                </c:pt>
                <c:pt idx="143">
                  <c:v>0.95423156580701907</c:v>
                </c:pt>
                <c:pt idx="144">
                  <c:v>0.95544017930604019</c:v>
                </c:pt>
                <c:pt idx="145">
                  <c:v>0.95666581553039975</c:v>
                </c:pt>
                <c:pt idx="146">
                  <c:v>0.9579028002383182</c:v>
                </c:pt>
                <c:pt idx="147">
                  <c:v>0.95920220160581038</c:v>
                </c:pt>
                <c:pt idx="148">
                  <c:v>0.96050727721508211</c:v>
                </c:pt>
                <c:pt idx="149">
                  <c:v>0.96192016341816322</c:v>
                </c:pt>
                <c:pt idx="150">
                  <c:v>0.9634124890061565</c:v>
                </c:pt>
                <c:pt idx="151">
                  <c:v>0.96491616307770878</c:v>
                </c:pt>
                <c:pt idx="152">
                  <c:v>0.96801429908928416</c:v>
                </c:pt>
                <c:pt idx="153">
                  <c:v>0.96958038982041028</c:v>
                </c:pt>
                <c:pt idx="154">
                  <c:v>0.97122024569466903</c:v>
                </c:pt>
                <c:pt idx="155">
                  <c:v>0.97287145005248676</c:v>
                </c:pt>
                <c:pt idx="156">
                  <c:v>0.97453400289386327</c:v>
                </c:pt>
                <c:pt idx="157">
                  <c:v>0.97632706329616703</c:v>
                </c:pt>
                <c:pt idx="158">
                  <c:v>0.97825063125939793</c:v>
                </c:pt>
                <c:pt idx="159">
                  <c:v>0.98023661588220279</c:v>
                </c:pt>
                <c:pt idx="160">
                  <c:v>0.98226232019746362</c:v>
                </c:pt>
                <c:pt idx="161">
                  <c:v>0.98437881238119551</c:v>
                </c:pt>
                <c:pt idx="162">
                  <c:v>0.98674497120322302</c:v>
                </c:pt>
                <c:pt idx="163">
                  <c:v>0.98938916787244302</c:v>
                </c:pt>
                <c:pt idx="164">
                  <c:v>0.99252134933469516</c:v>
                </c:pt>
                <c:pt idx="165">
                  <c:v>0.99585212925922773</c:v>
                </c:pt>
                <c:pt idx="166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10D-4C1B-98A6-FC6CA55B9B8C}"/>
            </c:ext>
          </c:extLst>
        </c:ser>
        <c:ser>
          <c:idx val="2"/>
          <c:order val="1"/>
          <c:tx>
            <c:v>1851F</c:v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'surname and forename by sex (2'!$C$336:$C$485</c:f>
              <c:numCache>
                <c:formatCode>General</c:formatCode>
                <c:ptCount val="1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80</c:v>
                </c:pt>
                <c:pt idx="77">
                  <c:v>82</c:v>
                </c:pt>
                <c:pt idx="78">
                  <c:v>83</c:v>
                </c:pt>
                <c:pt idx="79">
                  <c:v>84</c:v>
                </c:pt>
                <c:pt idx="80">
                  <c:v>85</c:v>
                </c:pt>
                <c:pt idx="81">
                  <c:v>86</c:v>
                </c:pt>
                <c:pt idx="82">
                  <c:v>87</c:v>
                </c:pt>
                <c:pt idx="83">
                  <c:v>88</c:v>
                </c:pt>
                <c:pt idx="84">
                  <c:v>89</c:v>
                </c:pt>
                <c:pt idx="85">
                  <c:v>91</c:v>
                </c:pt>
                <c:pt idx="86">
                  <c:v>92</c:v>
                </c:pt>
                <c:pt idx="87">
                  <c:v>93</c:v>
                </c:pt>
                <c:pt idx="88">
                  <c:v>94</c:v>
                </c:pt>
                <c:pt idx="89">
                  <c:v>95</c:v>
                </c:pt>
                <c:pt idx="90">
                  <c:v>96</c:v>
                </c:pt>
                <c:pt idx="91">
                  <c:v>97</c:v>
                </c:pt>
                <c:pt idx="92">
                  <c:v>98</c:v>
                </c:pt>
                <c:pt idx="93">
                  <c:v>99</c:v>
                </c:pt>
                <c:pt idx="94">
                  <c:v>100</c:v>
                </c:pt>
                <c:pt idx="95">
                  <c:v>101</c:v>
                </c:pt>
                <c:pt idx="96">
                  <c:v>102</c:v>
                </c:pt>
                <c:pt idx="97">
                  <c:v>105</c:v>
                </c:pt>
                <c:pt idx="98">
                  <c:v>106</c:v>
                </c:pt>
                <c:pt idx="99">
                  <c:v>107</c:v>
                </c:pt>
                <c:pt idx="100">
                  <c:v>108</c:v>
                </c:pt>
                <c:pt idx="101">
                  <c:v>109</c:v>
                </c:pt>
                <c:pt idx="102">
                  <c:v>111</c:v>
                </c:pt>
                <c:pt idx="103">
                  <c:v>114</c:v>
                </c:pt>
                <c:pt idx="104">
                  <c:v>115</c:v>
                </c:pt>
                <c:pt idx="105">
                  <c:v>116</c:v>
                </c:pt>
                <c:pt idx="106">
                  <c:v>117</c:v>
                </c:pt>
                <c:pt idx="107">
                  <c:v>118</c:v>
                </c:pt>
                <c:pt idx="108">
                  <c:v>119</c:v>
                </c:pt>
                <c:pt idx="109">
                  <c:v>120</c:v>
                </c:pt>
                <c:pt idx="110">
                  <c:v>121</c:v>
                </c:pt>
                <c:pt idx="111">
                  <c:v>124</c:v>
                </c:pt>
                <c:pt idx="112">
                  <c:v>125</c:v>
                </c:pt>
                <c:pt idx="113">
                  <c:v>131</c:v>
                </c:pt>
                <c:pt idx="114">
                  <c:v>133</c:v>
                </c:pt>
                <c:pt idx="115">
                  <c:v>137</c:v>
                </c:pt>
                <c:pt idx="116">
                  <c:v>142</c:v>
                </c:pt>
                <c:pt idx="117">
                  <c:v>144</c:v>
                </c:pt>
                <c:pt idx="118">
                  <c:v>147</c:v>
                </c:pt>
                <c:pt idx="119">
                  <c:v>148</c:v>
                </c:pt>
                <c:pt idx="120">
                  <c:v>149</c:v>
                </c:pt>
                <c:pt idx="121">
                  <c:v>151</c:v>
                </c:pt>
                <c:pt idx="122">
                  <c:v>154</c:v>
                </c:pt>
                <c:pt idx="123">
                  <c:v>155</c:v>
                </c:pt>
                <c:pt idx="124">
                  <c:v>156</c:v>
                </c:pt>
                <c:pt idx="125">
                  <c:v>160</c:v>
                </c:pt>
                <c:pt idx="126">
                  <c:v>161</c:v>
                </c:pt>
                <c:pt idx="127">
                  <c:v>166</c:v>
                </c:pt>
                <c:pt idx="128">
                  <c:v>170</c:v>
                </c:pt>
                <c:pt idx="129">
                  <c:v>186</c:v>
                </c:pt>
                <c:pt idx="130">
                  <c:v>188</c:v>
                </c:pt>
                <c:pt idx="131">
                  <c:v>189</c:v>
                </c:pt>
                <c:pt idx="132">
                  <c:v>193</c:v>
                </c:pt>
                <c:pt idx="133">
                  <c:v>198</c:v>
                </c:pt>
                <c:pt idx="134">
                  <c:v>199</c:v>
                </c:pt>
                <c:pt idx="135">
                  <c:v>208</c:v>
                </c:pt>
                <c:pt idx="136">
                  <c:v>212</c:v>
                </c:pt>
                <c:pt idx="137">
                  <c:v>238</c:v>
                </c:pt>
                <c:pt idx="138">
                  <c:v>242</c:v>
                </c:pt>
                <c:pt idx="139">
                  <c:v>248</c:v>
                </c:pt>
                <c:pt idx="140">
                  <c:v>255</c:v>
                </c:pt>
                <c:pt idx="141">
                  <c:v>257</c:v>
                </c:pt>
                <c:pt idx="142">
                  <c:v>271</c:v>
                </c:pt>
                <c:pt idx="143">
                  <c:v>304</c:v>
                </c:pt>
                <c:pt idx="144">
                  <c:v>307</c:v>
                </c:pt>
                <c:pt idx="145">
                  <c:v>347</c:v>
                </c:pt>
                <c:pt idx="146">
                  <c:v>401</c:v>
                </c:pt>
                <c:pt idx="147">
                  <c:v>406</c:v>
                </c:pt>
                <c:pt idx="148">
                  <c:v>475</c:v>
                </c:pt>
                <c:pt idx="149">
                  <c:v>503</c:v>
                </c:pt>
              </c:numCache>
            </c:numRef>
          </c:xVal>
          <c:yVal>
            <c:numRef>
              <c:f>'surname and forename by sex (2'!$G$336:$G$485</c:f>
              <c:numCache>
                <c:formatCode>0%</c:formatCode>
                <c:ptCount val="150"/>
                <c:pt idx="0">
                  <c:v>0.33185855138002629</c:v>
                </c:pt>
                <c:pt idx="1">
                  <c:v>0.44441304040612667</c:v>
                </c:pt>
                <c:pt idx="2">
                  <c:v>0.50616364644367384</c:v>
                </c:pt>
                <c:pt idx="3">
                  <c:v>0.5514072028785425</c:v>
                </c:pt>
                <c:pt idx="4">
                  <c:v>0.5849430922590253</c:v>
                </c:pt>
                <c:pt idx="5">
                  <c:v>0.61246752399691273</c:v>
                </c:pt>
                <c:pt idx="6">
                  <c:v>0.63423052255111911</c:v>
                </c:pt>
                <c:pt idx="7">
                  <c:v>0.65314541639943036</c:v>
                </c:pt>
                <c:pt idx="8">
                  <c:v>0.66953288908697595</c:v>
                </c:pt>
                <c:pt idx="9">
                  <c:v>0.68431694404887433</c:v>
                </c:pt>
                <c:pt idx="10">
                  <c:v>0.6969920970529726</c:v>
                </c:pt>
                <c:pt idx="11">
                  <c:v>0.70866715222141297</c:v>
                </c:pt>
                <c:pt idx="12">
                  <c:v>0.72004326510202088</c:v>
                </c:pt>
                <c:pt idx="13">
                  <c:v>0.73046819797588891</c:v>
                </c:pt>
                <c:pt idx="14">
                  <c:v>0.73845811003250317</c:v>
                </c:pt>
                <c:pt idx="15">
                  <c:v>0.74741550803882983</c:v>
                </c:pt>
                <c:pt idx="16">
                  <c:v>0.75619354067245714</c:v>
                </c:pt>
                <c:pt idx="17">
                  <c:v>0.76284636540531137</c:v>
                </c:pt>
                <c:pt idx="18">
                  <c:v>0.77038514637301481</c:v>
                </c:pt>
                <c:pt idx="19">
                  <c:v>0.77766846756747943</c:v>
                </c:pt>
                <c:pt idx="20">
                  <c:v>0.78348968920872697</c:v>
                </c:pt>
                <c:pt idx="21">
                  <c:v>0.7892293811351111</c:v>
                </c:pt>
                <c:pt idx="22">
                  <c:v>0.79535498037851526</c:v>
                </c:pt>
                <c:pt idx="23">
                  <c:v>0.80148601493624372</c:v>
                </c:pt>
                <c:pt idx="24">
                  <c:v>0.80705721211857684</c:v>
                </c:pt>
                <c:pt idx="25">
                  <c:v>0.81186202998119383</c:v>
                </c:pt>
                <c:pt idx="26">
                  <c:v>0.8155308671500473</c:v>
                </c:pt>
                <c:pt idx="27">
                  <c:v>0.82100966398886843</c:v>
                </c:pt>
                <c:pt idx="28">
                  <c:v>0.82495026687393336</c:v>
                </c:pt>
                <c:pt idx="29">
                  <c:v>0.82870063375765024</c:v>
                </c:pt>
                <c:pt idx="30">
                  <c:v>0.83324999184702853</c:v>
                </c:pt>
                <c:pt idx="31">
                  <c:v>0.83812003348153619</c:v>
                </c:pt>
                <c:pt idx="32">
                  <c:v>0.84296289854442286</c:v>
                </c:pt>
                <c:pt idx="33">
                  <c:v>0.84628931091085002</c:v>
                </c:pt>
                <c:pt idx="34">
                  <c:v>0.84876237892837347</c:v>
                </c:pt>
                <c:pt idx="35">
                  <c:v>0.85189311997912842</c:v>
                </c:pt>
                <c:pt idx="36">
                  <c:v>0.85350197301909969</c:v>
                </c:pt>
                <c:pt idx="37">
                  <c:v>0.85515430857366481</c:v>
                </c:pt>
                <c:pt idx="38">
                  <c:v>0.85748605841875836</c:v>
                </c:pt>
                <c:pt idx="39">
                  <c:v>0.86118207215923293</c:v>
                </c:pt>
                <c:pt idx="40">
                  <c:v>0.86474763835592616</c:v>
                </c:pt>
                <c:pt idx="41">
                  <c:v>0.86725875357371918</c:v>
                </c:pt>
                <c:pt idx="42">
                  <c:v>0.86866106466936988</c:v>
                </c:pt>
                <c:pt idx="43">
                  <c:v>0.87033514148123181</c:v>
                </c:pt>
                <c:pt idx="44">
                  <c:v>0.8735148003609049</c:v>
                </c:pt>
                <c:pt idx="45">
                  <c:v>0.8745148981965627</c:v>
                </c:pt>
                <c:pt idx="46">
                  <c:v>0.87758041547542698</c:v>
                </c:pt>
                <c:pt idx="47">
                  <c:v>0.88045026143861904</c:v>
                </c:pt>
                <c:pt idx="48">
                  <c:v>0.8833798958593776</c:v>
                </c:pt>
                <c:pt idx="49">
                  <c:v>0.88419519300801164</c:v>
                </c:pt>
                <c:pt idx="50">
                  <c:v>0.88613560022176086</c:v>
                </c:pt>
                <c:pt idx="51">
                  <c:v>0.88783141829091972</c:v>
                </c:pt>
                <c:pt idx="52">
                  <c:v>0.88840756160928791</c:v>
                </c:pt>
                <c:pt idx="53">
                  <c:v>0.89075561739735409</c:v>
                </c:pt>
                <c:pt idx="54">
                  <c:v>0.89225032883651667</c:v>
                </c:pt>
                <c:pt idx="55">
                  <c:v>0.89316346164298677</c:v>
                </c:pt>
                <c:pt idx="56">
                  <c:v>0.89409290039242972</c:v>
                </c:pt>
                <c:pt idx="57">
                  <c:v>0.89535389331565041</c:v>
                </c:pt>
                <c:pt idx="58">
                  <c:v>0.89791936167668573</c:v>
                </c:pt>
                <c:pt idx="59">
                  <c:v>0.89922383711450038</c:v>
                </c:pt>
                <c:pt idx="60">
                  <c:v>0.90088160798338968</c:v>
                </c:pt>
                <c:pt idx="61">
                  <c:v>0.90324053440010432</c:v>
                </c:pt>
                <c:pt idx="62">
                  <c:v>0.90426780880738333</c:v>
                </c:pt>
                <c:pt idx="63">
                  <c:v>0.9049635290408844</c:v>
                </c:pt>
                <c:pt idx="64">
                  <c:v>0.90637671076518356</c:v>
                </c:pt>
                <c:pt idx="65">
                  <c:v>0.90673544151058261</c:v>
                </c:pt>
                <c:pt idx="66">
                  <c:v>0.90782793968975228</c:v>
                </c:pt>
                <c:pt idx="67">
                  <c:v>0.90930634518594211</c:v>
                </c:pt>
                <c:pt idx="68">
                  <c:v>0.91080649193942886</c:v>
                </c:pt>
                <c:pt idx="69">
                  <c:v>0.9115674359448207</c:v>
                </c:pt>
                <c:pt idx="70">
                  <c:v>0.91233925057886101</c:v>
                </c:pt>
                <c:pt idx="71">
                  <c:v>0.91394810361883227</c:v>
                </c:pt>
                <c:pt idx="72">
                  <c:v>0.91476340076746643</c:v>
                </c:pt>
                <c:pt idx="73">
                  <c:v>0.9168288202106728</c:v>
                </c:pt>
                <c:pt idx="74">
                  <c:v>0.91850289702253485</c:v>
                </c:pt>
                <c:pt idx="75">
                  <c:v>0.91892685153982456</c:v>
                </c:pt>
                <c:pt idx="76">
                  <c:v>0.91979650183170092</c:v>
                </c:pt>
                <c:pt idx="77">
                  <c:v>0.92024219760628756</c:v>
                </c:pt>
                <c:pt idx="78">
                  <c:v>0.92069332869519849</c:v>
                </c:pt>
                <c:pt idx="79">
                  <c:v>0.92206302790490369</c:v>
                </c:pt>
                <c:pt idx="80">
                  <c:v>0.92437303649270042</c:v>
                </c:pt>
                <c:pt idx="81">
                  <c:v>0.92484047352458387</c:v>
                </c:pt>
                <c:pt idx="82">
                  <c:v>0.92531334587079173</c:v>
                </c:pt>
                <c:pt idx="83">
                  <c:v>0.92626996119185567</c:v>
                </c:pt>
                <c:pt idx="84">
                  <c:v>0.9277211901164244</c:v>
                </c:pt>
                <c:pt idx="85">
                  <c:v>0.92920503092693851</c:v>
                </c:pt>
                <c:pt idx="86">
                  <c:v>0.93020512876259631</c:v>
                </c:pt>
                <c:pt idx="87">
                  <c:v>0.93172158145905581</c:v>
                </c:pt>
                <c:pt idx="88">
                  <c:v>0.93223250100553312</c:v>
                </c:pt>
                <c:pt idx="89">
                  <c:v>0.93274885586633471</c:v>
                </c:pt>
                <c:pt idx="90">
                  <c:v>0.93327064604146059</c:v>
                </c:pt>
                <c:pt idx="91">
                  <c:v>0.93379787153091065</c:v>
                </c:pt>
                <c:pt idx="92">
                  <c:v>0.93486319313845923</c:v>
                </c:pt>
                <c:pt idx="93">
                  <c:v>0.93540128925655774</c:v>
                </c:pt>
                <c:pt idx="94">
                  <c:v>0.93703188355382594</c:v>
                </c:pt>
                <c:pt idx="95">
                  <c:v>0.93812981704731979</c:v>
                </c:pt>
                <c:pt idx="96">
                  <c:v>0.93868421910839106</c:v>
                </c:pt>
                <c:pt idx="97">
                  <c:v>0.93925492711243497</c:v>
                </c:pt>
                <c:pt idx="98">
                  <c:v>0.93983107043080305</c:v>
                </c:pt>
                <c:pt idx="99">
                  <c:v>0.94215738496157231</c:v>
                </c:pt>
                <c:pt idx="100">
                  <c:v>0.94274439890858885</c:v>
                </c:pt>
                <c:pt idx="101">
                  <c:v>0.94452174669261124</c:v>
                </c:pt>
                <c:pt idx="102">
                  <c:v>0.94572838647258972</c:v>
                </c:pt>
                <c:pt idx="103">
                  <c:v>0.94634801230555166</c:v>
                </c:pt>
                <c:pt idx="104">
                  <c:v>0.94697307345283777</c:v>
                </c:pt>
                <c:pt idx="105">
                  <c:v>0.94823406637605856</c:v>
                </c:pt>
                <c:pt idx="106">
                  <c:v>0.94950592992792771</c:v>
                </c:pt>
                <c:pt idx="107">
                  <c:v>0.95014729701818657</c:v>
                </c:pt>
                <c:pt idx="108">
                  <c:v>0.9507940994227696</c:v>
                </c:pt>
                <c:pt idx="109">
                  <c:v>0.95144633714167692</c:v>
                </c:pt>
                <c:pt idx="110">
                  <c:v>0.95210401017490842</c:v>
                </c:pt>
                <c:pt idx="111">
                  <c:v>0.95345196812731681</c:v>
                </c:pt>
                <c:pt idx="112">
                  <c:v>0.95413138241784523</c:v>
                </c:pt>
                <c:pt idx="113">
                  <c:v>0.95484340859431904</c:v>
                </c:pt>
                <c:pt idx="114">
                  <c:v>0.95556630539944121</c:v>
                </c:pt>
                <c:pt idx="115">
                  <c:v>0.95631094346186041</c:v>
                </c:pt>
                <c:pt idx="116">
                  <c:v>0.95708275809590071</c:v>
                </c:pt>
                <c:pt idx="117">
                  <c:v>0.95786544335858947</c:v>
                </c:pt>
                <c:pt idx="118">
                  <c:v>0.95866443456425088</c:v>
                </c:pt>
                <c:pt idx="119">
                  <c:v>0.95946886108423646</c:v>
                </c:pt>
                <c:pt idx="120">
                  <c:v>0.96027872291854643</c:v>
                </c:pt>
                <c:pt idx="121">
                  <c:v>0.96109945538150476</c:v>
                </c:pt>
                <c:pt idx="122">
                  <c:v>0.96193649378743573</c:v>
                </c:pt>
                <c:pt idx="123">
                  <c:v>0.96277896750769099</c:v>
                </c:pt>
                <c:pt idx="124">
                  <c:v>0.96362687654227042</c:v>
                </c:pt>
                <c:pt idx="125">
                  <c:v>0.96449652683414677</c:v>
                </c:pt>
                <c:pt idx="126">
                  <c:v>0.96537161244034742</c:v>
                </c:pt>
                <c:pt idx="127">
                  <c:v>0.96627387461816916</c:v>
                </c:pt>
                <c:pt idx="128">
                  <c:v>0.96719787805328783</c:v>
                </c:pt>
                <c:pt idx="129">
                  <c:v>0.96820884651759409</c:v>
                </c:pt>
                <c:pt idx="130">
                  <c:v>0.96923068561054881</c:v>
                </c:pt>
                <c:pt idx="131">
                  <c:v>0.97025796001782783</c:v>
                </c:pt>
                <c:pt idx="132">
                  <c:v>0.97130697568240376</c:v>
                </c:pt>
                <c:pt idx="133">
                  <c:v>0.97238316791860069</c:v>
                </c:pt>
                <c:pt idx="134">
                  <c:v>0.97346479546912201</c:v>
                </c:pt>
                <c:pt idx="135">
                  <c:v>0.97572588622800061</c:v>
                </c:pt>
                <c:pt idx="136">
                  <c:v>0.97687817286473677</c:v>
                </c:pt>
                <c:pt idx="137">
                  <c:v>0.97817177767390284</c:v>
                </c:pt>
                <c:pt idx="138">
                  <c:v>0.97948712374036595</c:v>
                </c:pt>
                <c:pt idx="139">
                  <c:v>0.98083508169277434</c:v>
                </c:pt>
                <c:pt idx="140">
                  <c:v>0.98222108684545228</c:v>
                </c:pt>
                <c:pt idx="141">
                  <c:v>0.9836179626267787</c:v>
                </c:pt>
                <c:pt idx="142">
                  <c:v>0.98509093280864435</c:v>
                </c:pt>
                <c:pt idx="143">
                  <c:v>0.98674326836320947</c:v>
                </c:pt>
                <c:pt idx="144">
                  <c:v>0.98841190986074723</c:v>
                </c:pt>
                <c:pt idx="145">
                  <c:v>0.99029796393125413</c:v>
                </c:pt>
                <c:pt idx="146">
                  <c:v>0.99247752497526931</c:v>
                </c:pt>
                <c:pt idx="147">
                  <c:v>0.99468426259090559</c:v>
                </c:pt>
                <c:pt idx="148">
                  <c:v>0.99726603689491367</c:v>
                </c:pt>
                <c:pt idx="149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10D-4C1B-98A6-FC6CA55B9B8C}"/>
            </c:ext>
          </c:extLst>
        </c:ser>
        <c:ser>
          <c:idx val="4"/>
          <c:order val="2"/>
          <c:tx>
            <c:v>1861F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'surname and forename by sex (2'!$C$651:$C$785</c:f>
              <c:numCache>
                <c:formatCode>General</c:formatCode>
                <c:ptCount val="1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81</c:v>
                </c:pt>
                <c:pt idx="80">
                  <c:v>82</c:v>
                </c:pt>
                <c:pt idx="81">
                  <c:v>84</c:v>
                </c:pt>
                <c:pt idx="82">
                  <c:v>85</c:v>
                </c:pt>
                <c:pt idx="83">
                  <c:v>86</c:v>
                </c:pt>
                <c:pt idx="84">
                  <c:v>88</c:v>
                </c:pt>
                <c:pt idx="85">
                  <c:v>89</c:v>
                </c:pt>
                <c:pt idx="86">
                  <c:v>90</c:v>
                </c:pt>
                <c:pt idx="87">
                  <c:v>91</c:v>
                </c:pt>
                <c:pt idx="88">
                  <c:v>92</c:v>
                </c:pt>
                <c:pt idx="89">
                  <c:v>94</c:v>
                </c:pt>
                <c:pt idx="90">
                  <c:v>95</c:v>
                </c:pt>
                <c:pt idx="91">
                  <c:v>96</c:v>
                </c:pt>
                <c:pt idx="92">
                  <c:v>98</c:v>
                </c:pt>
                <c:pt idx="93">
                  <c:v>99</c:v>
                </c:pt>
                <c:pt idx="94">
                  <c:v>100</c:v>
                </c:pt>
                <c:pt idx="95">
                  <c:v>101</c:v>
                </c:pt>
                <c:pt idx="96">
                  <c:v>102</c:v>
                </c:pt>
                <c:pt idx="97">
                  <c:v>105</c:v>
                </c:pt>
                <c:pt idx="98">
                  <c:v>108</c:v>
                </c:pt>
                <c:pt idx="99">
                  <c:v>109</c:v>
                </c:pt>
                <c:pt idx="100">
                  <c:v>111</c:v>
                </c:pt>
                <c:pt idx="101">
                  <c:v>113</c:v>
                </c:pt>
                <c:pt idx="102">
                  <c:v>115</c:v>
                </c:pt>
                <c:pt idx="103">
                  <c:v>121</c:v>
                </c:pt>
                <c:pt idx="104">
                  <c:v>122</c:v>
                </c:pt>
                <c:pt idx="105">
                  <c:v>124</c:v>
                </c:pt>
                <c:pt idx="106">
                  <c:v>125</c:v>
                </c:pt>
                <c:pt idx="107">
                  <c:v>126</c:v>
                </c:pt>
                <c:pt idx="108">
                  <c:v>137</c:v>
                </c:pt>
                <c:pt idx="109">
                  <c:v>142</c:v>
                </c:pt>
                <c:pt idx="110">
                  <c:v>145</c:v>
                </c:pt>
                <c:pt idx="111">
                  <c:v>148</c:v>
                </c:pt>
                <c:pt idx="112">
                  <c:v>150</c:v>
                </c:pt>
                <c:pt idx="113">
                  <c:v>154</c:v>
                </c:pt>
                <c:pt idx="114">
                  <c:v>156</c:v>
                </c:pt>
                <c:pt idx="115">
                  <c:v>157</c:v>
                </c:pt>
                <c:pt idx="116">
                  <c:v>159</c:v>
                </c:pt>
                <c:pt idx="117">
                  <c:v>162</c:v>
                </c:pt>
                <c:pt idx="118">
                  <c:v>165</c:v>
                </c:pt>
                <c:pt idx="119">
                  <c:v>166</c:v>
                </c:pt>
                <c:pt idx="120">
                  <c:v>172</c:v>
                </c:pt>
                <c:pt idx="121">
                  <c:v>177</c:v>
                </c:pt>
                <c:pt idx="122">
                  <c:v>193</c:v>
                </c:pt>
                <c:pt idx="123">
                  <c:v>201</c:v>
                </c:pt>
                <c:pt idx="124">
                  <c:v>202</c:v>
                </c:pt>
                <c:pt idx="125">
                  <c:v>215</c:v>
                </c:pt>
                <c:pt idx="126">
                  <c:v>230</c:v>
                </c:pt>
                <c:pt idx="127">
                  <c:v>236</c:v>
                </c:pt>
                <c:pt idx="128">
                  <c:v>253</c:v>
                </c:pt>
                <c:pt idx="129">
                  <c:v>281</c:v>
                </c:pt>
                <c:pt idx="130">
                  <c:v>287</c:v>
                </c:pt>
                <c:pt idx="131">
                  <c:v>321</c:v>
                </c:pt>
                <c:pt idx="132">
                  <c:v>393</c:v>
                </c:pt>
                <c:pt idx="133">
                  <c:v>435</c:v>
                </c:pt>
                <c:pt idx="134">
                  <c:v>461</c:v>
                </c:pt>
              </c:numCache>
            </c:numRef>
          </c:xVal>
          <c:yVal>
            <c:numRef>
              <c:f>'surname and forename by sex (2'!$G$651:$G$785</c:f>
              <c:numCache>
                <c:formatCode>0%</c:formatCode>
                <c:ptCount val="135"/>
                <c:pt idx="0">
                  <c:v>0.37417042530012051</c:v>
                </c:pt>
                <c:pt idx="1">
                  <c:v>0.48861884035851311</c:v>
                </c:pt>
                <c:pt idx="2">
                  <c:v>0.54945344118900885</c:v>
                </c:pt>
                <c:pt idx="3">
                  <c:v>0.59402022030767287</c:v>
                </c:pt>
                <c:pt idx="4">
                  <c:v>0.62844000484192686</c:v>
                </c:pt>
                <c:pt idx="5">
                  <c:v>0.65449167662244023</c:v>
                </c:pt>
                <c:pt idx="6">
                  <c:v>0.6764487624140163</c:v>
                </c:pt>
                <c:pt idx="7">
                  <c:v>0.69564805507165528</c:v>
                </c:pt>
                <c:pt idx="8">
                  <c:v>0.71151589151978611</c:v>
                </c:pt>
                <c:pt idx="9">
                  <c:v>0.72625219070876335</c:v>
                </c:pt>
                <c:pt idx="10">
                  <c:v>0.73829385233175615</c:v>
                </c:pt>
                <c:pt idx="11">
                  <c:v>0.74972501013120574</c:v>
                </c:pt>
                <c:pt idx="12">
                  <c:v>0.75868783781650151</c:v>
                </c:pt>
                <c:pt idx="13">
                  <c:v>0.76981374370417932</c:v>
                </c:pt>
                <c:pt idx="14">
                  <c:v>0.77849763429768382</c:v>
                </c:pt>
                <c:pt idx="15">
                  <c:v>0.78700258411532209</c:v>
                </c:pt>
                <c:pt idx="16">
                  <c:v>0.79433915592583426</c:v>
                </c:pt>
                <c:pt idx="17">
                  <c:v>0.80059155715315755</c:v>
                </c:pt>
                <c:pt idx="18">
                  <c:v>0.80759129926792173</c:v>
                </c:pt>
                <c:pt idx="19">
                  <c:v>0.81348581894351257</c:v>
                </c:pt>
                <c:pt idx="20">
                  <c:v>0.81901193113937909</c:v>
                </c:pt>
                <c:pt idx="21">
                  <c:v>0.82538011757461571</c:v>
                </c:pt>
                <c:pt idx="22">
                  <c:v>0.82985889993526551</c:v>
                </c:pt>
                <c:pt idx="23">
                  <c:v>0.83529027877920292</c:v>
                </c:pt>
                <c:pt idx="24">
                  <c:v>0.83976379817585667</c:v>
                </c:pt>
                <c:pt idx="25">
                  <c:v>0.84359523596499075</c:v>
                </c:pt>
                <c:pt idx="26">
                  <c:v>0.84842663691337683</c:v>
                </c:pt>
                <c:pt idx="27">
                  <c:v>0.85314225265384958</c:v>
                </c:pt>
                <c:pt idx="28">
                  <c:v>0.85741577941865299</c:v>
                </c:pt>
                <c:pt idx="29">
                  <c:v>0.86278400269463762</c:v>
                </c:pt>
                <c:pt idx="30">
                  <c:v>0.86637334413995271</c:v>
                </c:pt>
                <c:pt idx="31">
                  <c:v>0.86940481140168524</c:v>
                </c:pt>
                <c:pt idx="32">
                  <c:v>0.87131526733225617</c:v>
                </c:pt>
                <c:pt idx="33">
                  <c:v>0.8741783197461146</c:v>
                </c:pt>
                <c:pt idx="34">
                  <c:v>0.87749398706363446</c:v>
                </c:pt>
                <c:pt idx="35">
                  <c:v>0.88071492102922522</c:v>
                </c:pt>
                <c:pt idx="36">
                  <c:v>0.88305167704347731</c:v>
                </c:pt>
                <c:pt idx="37">
                  <c:v>0.88465161809828063</c:v>
                </c:pt>
                <c:pt idx="38">
                  <c:v>0.88690942965259179</c:v>
                </c:pt>
                <c:pt idx="39">
                  <c:v>0.88880409669117455</c:v>
                </c:pt>
                <c:pt idx="40">
                  <c:v>0.89074613040572193</c:v>
                </c:pt>
                <c:pt idx="41">
                  <c:v>0.89229344182056447</c:v>
                </c:pt>
                <c:pt idx="42">
                  <c:v>0.89387759398337951</c:v>
                </c:pt>
                <c:pt idx="43">
                  <c:v>0.89642486855747416</c:v>
                </c:pt>
                <c:pt idx="44">
                  <c:v>0.8980827022162341</c:v>
                </c:pt>
                <c:pt idx="45">
                  <c:v>0.9005036656544233</c:v>
                </c:pt>
                <c:pt idx="46">
                  <c:v>0.90223518080912812</c:v>
                </c:pt>
                <c:pt idx="47">
                  <c:v>0.90425615898361644</c:v>
                </c:pt>
                <c:pt idx="48">
                  <c:v>0.90683501134168742</c:v>
                </c:pt>
                <c:pt idx="49">
                  <c:v>0.90762445594109686</c:v>
                </c:pt>
                <c:pt idx="50">
                  <c:v>0.90950333408769146</c:v>
                </c:pt>
                <c:pt idx="51">
                  <c:v>0.91032435647107734</c:v>
                </c:pt>
                <c:pt idx="52">
                  <c:v>0.91199797902182556</c:v>
                </c:pt>
                <c:pt idx="53">
                  <c:v>0.91512417963548709</c:v>
                </c:pt>
                <c:pt idx="54">
                  <c:v>0.91599256869483758</c:v>
                </c:pt>
                <c:pt idx="55">
                  <c:v>0.91687674664617624</c:v>
                </c:pt>
                <c:pt idx="56">
                  <c:v>0.9186766803328299</c:v>
                </c:pt>
                <c:pt idx="57">
                  <c:v>0.91928718415637323</c:v>
                </c:pt>
                <c:pt idx="58">
                  <c:v>0.92083975853521183</c:v>
                </c:pt>
                <c:pt idx="59">
                  <c:v>0.92115553637497571</c:v>
                </c:pt>
                <c:pt idx="60">
                  <c:v>0.92276074039377498</c:v>
                </c:pt>
                <c:pt idx="61">
                  <c:v>0.92373965169704275</c:v>
                </c:pt>
                <c:pt idx="62">
                  <c:v>0.92440278516054675</c:v>
                </c:pt>
                <c:pt idx="63">
                  <c:v>0.92473961485629474</c:v>
                </c:pt>
                <c:pt idx="64">
                  <c:v>0.92576589283552713</c:v>
                </c:pt>
                <c:pt idx="65">
                  <c:v>0.92680795970674767</c:v>
                </c:pt>
                <c:pt idx="66">
                  <c:v>0.92751319688222011</c:v>
                </c:pt>
                <c:pt idx="67">
                  <c:v>0.92822895998568478</c:v>
                </c:pt>
                <c:pt idx="68">
                  <c:v>0.92895524901714144</c:v>
                </c:pt>
                <c:pt idx="69">
                  <c:v>0.92969206397659032</c:v>
                </c:pt>
                <c:pt idx="70">
                  <c:v>0.93118674575147231</c:v>
                </c:pt>
                <c:pt idx="71">
                  <c:v>0.93232354597462197</c:v>
                </c:pt>
                <c:pt idx="72">
                  <c:v>0.93347613508975991</c:v>
                </c:pt>
                <c:pt idx="73">
                  <c:v>0.93386559442546857</c:v>
                </c:pt>
                <c:pt idx="74">
                  <c:v>0.93504976132458273</c:v>
                </c:pt>
                <c:pt idx="75">
                  <c:v>0.93584973185198439</c:v>
                </c:pt>
                <c:pt idx="76">
                  <c:v>0.93625498007968122</c:v>
                </c:pt>
                <c:pt idx="77">
                  <c:v>0.93666549127137422</c:v>
                </c:pt>
                <c:pt idx="78">
                  <c:v>0.93791281373844126</c:v>
                </c:pt>
                <c:pt idx="79">
                  <c:v>0.93876541390580348</c:v>
                </c:pt>
                <c:pt idx="80">
                  <c:v>0.94006010304883503</c:v>
                </c:pt>
                <c:pt idx="81">
                  <c:v>0.94182845895151235</c:v>
                </c:pt>
                <c:pt idx="82">
                  <c:v>0.94272316283084312</c:v>
                </c:pt>
                <c:pt idx="83">
                  <c:v>0.943628392638166</c:v>
                </c:pt>
                <c:pt idx="84">
                  <c:v>0.94409153346981955</c:v>
                </c:pt>
                <c:pt idx="85">
                  <c:v>0.94455993726546916</c:v>
                </c:pt>
                <c:pt idx="86">
                  <c:v>0.94598093754440626</c:v>
                </c:pt>
                <c:pt idx="87">
                  <c:v>0.94645986726804798</c:v>
                </c:pt>
                <c:pt idx="88">
                  <c:v>0.9483966380185993</c:v>
                </c:pt>
                <c:pt idx="89">
                  <c:v>0.9488913566342293</c:v>
                </c:pt>
                <c:pt idx="90">
                  <c:v>0.95139126453235934</c:v>
                </c:pt>
                <c:pt idx="91">
                  <c:v>0.95341224270684766</c:v>
                </c:pt>
                <c:pt idx="92">
                  <c:v>0.95444378365007609</c:v>
                </c:pt>
                <c:pt idx="93">
                  <c:v>0.95496481708568637</c:v>
                </c:pt>
                <c:pt idx="94">
                  <c:v>0.95601740988489903</c:v>
                </c:pt>
                <c:pt idx="95">
                  <c:v>0.95814364733930857</c:v>
                </c:pt>
                <c:pt idx="96">
                  <c:v>0.95921729199450545</c:v>
                </c:pt>
                <c:pt idx="97">
                  <c:v>0.96032251443367878</c:v>
                </c:pt>
                <c:pt idx="98">
                  <c:v>0.96089091454525355</c:v>
                </c:pt>
                <c:pt idx="99">
                  <c:v>0.96146457762082449</c:v>
                </c:pt>
                <c:pt idx="100">
                  <c:v>0.96204876662438754</c:v>
                </c:pt>
                <c:pt idx="101">
                  <c:v>0.9626434815559427</c:v>
                </c:pt>
                <c:pt idx="102">
                  <c:v>0.96324872241548998</c:v>
                </c:pt>
                <c:pt idx="103">
                  <c:v>0.96388554105901358</c:v>
                </c:pt>
                <c:pt idx="104">
                  <c:v>0.96452762266653336</c:v>
                </c:pt>
                <c:pt idx="105">
                  <c:v>0.96518023020204524</c:v>
                </c:pt>
                <c:pt idx="106">
                  <c:v>0.96583810070155307</c:v>
                </c:pt>
                <c:pt idx="107">
                  <c:v>0.96716436762856106</c:v>
                </c:pt>
                <c:pt idx="108">
                  <c:v>0.96788539369602178</c:v>
                </c:pt>
                <c:pt idx="109">
                  <c:v>0.96863273458346266</c:v>
                </c:pt>
                <c:pt idx="110">
                  <c:v>0.96939586436289193</c:v>
                </c:pt>
                <c:pt idx="111">
                  <c:v>0.97095370170572659</c:v>
                </c:pt>
                <c:pt idx="112">
                  <c:v>0.97174314630513614</c:v>
                </c:pt>
                <c:pt idx="113">
                  <c:v>0.97255364276052991</c:v>
                </c:pt>
                <c:pt idx="114">
                  <c:v>0.9733746651439158</c:v>
                </c:pt>
                <c:pt idx="115">
                  <c:v>0.97420095049129773</c:v>
                </c:pt>
                <c:pt idx="116">
                  <c:v>0.97503776176667178</c:v>
                </c:pt>
                <c:pt idx="117">
                  <c:v>0.975890361934034</c:v>
                </c:pt>
                <c:pt idx="118">
                  <c:v>0.97675875099338449</c:v>
                </c:pt>
                <c:pt idx="119">
                  <c:v>0.97763240301673093</c:v>
                </c:pt>
                <c:pt idx="120">
                  <c:v>0.97853763282405382</c:v>
                </c:pt>
                <c:pt idx="121">
                  <c:v>0.97946917745135709</c:v>
                </c:pt>
                <c:pt idx="122">
                  <c:v>0.98150068155383752</c:v>
                </c:pt>
                <c:pt idx="123">
                  <c:v>0.98255853731704623</c:v>
                </c:pt>
                <c:pt idx="124">
                  <c:v>0.983621656044251</c:v>
                </c:pt>
                <c:pt idx="125">
                  <c:v>0.98475319330340461</c:v>
                </c:pt>
                <c:pt idx="126">
                  <c:v>0.98596367502249915</c:v>
                </c:pt>
                <c:pt idx="127">
                  <c:v>0.98720573452557014</c:v>
                </c:pt>
                <c:pt idx="128">
                  <c:v>0.98853726441657408</c:v>
                </c:pt>
                <c:pt idx="129">
                  <c:v>0.9900161572994679</c:v>
                </c:pt>
                <c:pt idx="130">
                  <c:v>0.99152662796633806</c:v>
                </c:pt>
                <c:pt idx="131">
                  <c:v>0.99321603940907444</c:v>
                </c:pt>
                <c:pt idx="132">
                  <c:v>0.99528438425952725</c:v>
                </c:pt>
                <c:pt idx="133">
                  <c:v>0.99757377359781485</c:v>
                </c:pt>
                <c:pt idx="13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10D-4C1B-98A6-FC6CA55B9B8C}"/>
            </c:ext>
          </c:extLst>
        </c:ser>
        <c:ser>
          <c:idx val="6"/>
          <c:order val="3"/>
          <c:tx>
            <c:v>1871F</c:v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'surname and forename by sex (2'!$C$943:$C$1064</c:f>
              <c:numCache>
                <c:formatCode>General</c:formatCode>
                <c:ptCount val="1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82</c:v>
                </c:pt>
                <c:pt idx="81">
                  <c:v>85</c:v>
                </c:pt>
                <c:pt idx="82">
                  <c:v>87</c:v>
                </c:pt>
                <c:pt idx="83">
                  <c:v>88</c:v>
                </c:pt>
                <c:pt idx="84">
                  <c:v>90</c:v>
                </c:pt>
                <c:pt idx="85">
                  <c:v>93</c:v>
                </c:pt>
                <c:pt idx="86">
                  <c:v>94</c:v>
                </c:pt>
                <c:pt idx="87">
                  <c:v>97</c:v>
                </c:pt>
                <c:pt idx="88">
                  <c:v>98</c:v>
                </c:pt>
                <c:pt idx="89">
                  <c:v>99</c:v>
                </c:pt>
                <c:pt idx="90">
                  <c:v>101</c:v>
                </c:pt>
                <c:pt idx="91">
                  <c:v>102</c:v>
                </c:pt>
                <c:pt idx="92">
                  <c:v>103</c:v>
                </c:pt>
                <c:pt idx="93">
                  <c:v>106</c:v>
                </c:pt>
                <c:pt idx="94">
                  <c:v>107</c:v>
                </c:pt>
                <c:pt idx="95">
                  <c:v>115</c:v>
                </c:pt>
                <c:pt idx="96">
                  <c:v>116</c:v>
                </c:pt>
                <c:pt idx="97">
                  <c:v>117</c:v>
                </c:pt>
                <c:pt idx="98">
                  <c:v>123</c:v>
                </c:pt>
                <c:pt idx="99">
                  <c:v>124</c:v>
                </c:pt>
                <c:pt idx="100">
                  <c:v>127</c:v>
                </c:pt>
                <c:pt idx="101">
                  <c:v>132</c:v>
                </c:pt>
                <c:pt idx="102">
                  <c:v>133</c:v>
                </c:pt>
                <c:pt idx="103">
                  <c:v>134</c:v>
                </c:pt>
                <c:pt idx="104">
                  <c:v>136</c:v>
                </c:pt>
                <c:pt idx="105">
                  <c:v>144</c:v>
                </c:pt>
                <c:pt idx="106">
                  <c:v>151</c:v>
                </c:pt>
                <c:pt idx="107">
                  <c:v>152</c:v>
                </c:pt>
                <c:pt idx="108">
                  <c:v>155</c:v>
                </c:pt>
                <c:pt idx="109">
                  <c:v>158</c:v>
                </c:pt>
                <c:pt idx="110">
                  <c:v>165</c:v>
                </c:pt>
                <c:pt idx="111">
                  <c:v>178</c:v>
                </c:pt>
                <c:pt idx="112">
                  <c:v>190</c:v>
                </c:pt>
                <c:pt idx="113">
                  <c:v>202</c:v>
                </c:pt>
                <c:pt idx="114">
                  <c:v>206</c:v>
                </c:pt>
                <c:pt idx="115">
                  <c:v>211</c:v>
                </c:pt>
                <c:pt idx="116">
                  <c:v>228</c:v>
                </c:pt>
                <c:pt idx="117">
                  <c:v>265</c:v>
                </c:pt>
                <c:pt idx="118">
                  <c:v>270</c:v>
                </c:pt>
                <c:pt idx="119">
                  <c:v>309</c:v>
                </c:pt>
                <c:pt idx="120">
                  <c:v>361</c:v>
                </c:pt>
                <c:pt idx="121">
                  <c:v>371</c:v>
                </c:pt>
              </c:numCache>
            </c:numRef>
          </c:xVal>
          <c:yVal>
            <c:numRef>
              <c:f>'surname and forename by sex (2'!$G$943:$G$1064</c:f>
              <c:numCache>
                <c:formatCode>0%</c:formatCode>
                <c:ptCount val="122"/>
                <c:pt idx="0">
                  <c:v>0.42081951967887521</c:v>
                </c:pt>
                <c:pt idx="1">
                  <c:v>0.53760553982272985</c:v>
                </c:pt>
                <c:pt idx="2">
                  <c:v>0.60027530985493693</c:v>
                </c:pt>
                <c:pt idx="3">
                  <c:v>0.64495536722867008</c:v>
                </c:pt>
                <c:pt idx="4">
                  <c:v>0.67821321802543988</c:v>
                </c:pt>
                <c:pt idx="5">
                  <c:v>0.70573369550940201</c:v>
                </c:pt>
                <c:pt idx="6">
                  <c:v>0.72680750902375335</c:v>
                </c:pt>
                <c:pt idx="7">
                  <c:v>0.74353626051457722</c:v>
                </c:pt>
                <c:pt idx="8">
                  <c:v>0.75904608287667275</c:v>
                </c:pt>
                <c:pt idx="9">
                  <c:v>0.7723912552343023</c:v>
                </c:pt>
                <c:pt idx="10">
                  <c:v>0.78348771350962276</c:v>
                </c:pt>
                <c:pt idx="11">
                  <c:v>0.79420588343464804</c:v>
                </c:pt>
                <c:pt idx="12">
                  <c:v>0.80212892277138248</c:v>
                </c:pt>
                <c:pt idx="13">
                  <c:v>0.81102920701304571</c:v>
                </c:pt>
                <c:pt idx="14">
                  <c:v>0.81851616394596782</c:v>
                </c:pt>
                <c:pt idx="15">
                  <c:v>0.82557754648480808</c:v>
                </c:pt>
                <c:pt idx="16">
                  <c:v>0.83325890159774285</c:v>
                </c:pt>
                <c:pt idx="17">
                  <c:v>0.84016266399062689</c:v>
                </c:pt>
                <c:pt idx="18">
                  <c:v>0.84575292516720868</c:v>
                </c:pt>
                <c:pt idx="19">
                  <c:v>0.85142725042163392</c:v>
                </c:pt>
                <c:pt idx="20">
                  <c:v>0.85650261912142533</c:v>
                </c:pt>
                <c:pt idx="21">
                  <c:v>0.86239761258018921</c:v>
                </c:pt>
                <c:pt idx="22">
                  <c:v>0.8681980339513794</c:v>
                </c:pt>
                <c:pt idx="23">
                  <c:v>0.87248530192138962</c:v>
                </c:pt>
                <c:pt idx="24">
                  <c:v>0.87773930678659806</c:v>
                </c:pt>
                <c:pt idx="25">
                  <c:v>0.88088120169599282</c:v>
                </c:pt>
                <c:pt idx="26">
                  <c:v>0.88570437816225422</c:v>
                </c:pt>
                <c:pt idx="27">
                  <c:v>0.88938218156790017</c:v>
                </c:pt>
                <c:pt idx="28">
                  <c:v>0.89242950438972102</c:v>
                </c:pt>
                <c:pt idx="29">
                  <c:v>0.89495142672502115</c:v>
                </c:pt>
                <c:pt idx="30">
                  <c:v>0.89788316143980751</c:v>
                </c:pt>
                <c:pt idx="31">
                  <c:v>0.90074134008648088</c:v>
                </c:pt>
                <c:pt idx="32">
                  <c:v>0.90316869033420721</c:v>
                </c:pt>
                <c:pt idx="33">
                  <c:v>0.90531232431921227</c:v>
                </c:pt>
                <c:pt idx="34">
                  <c:v>0.9084384572140114</c:v>
                </c:pt>
                <c:pt idx="35">
                  <c:v>0.91108647566607648</c:v>
                </c:pt>
                <c:pt idx="36">
                  <c:v>0.91264166110617817</c:v>
                </c:pt>
                <c:pt idx="37">
                  <c:v>0.91423887858520159</c:v>
                </c:pt>
                <c:pt idx="38">
                  <c:v>0.91649284667237607</c:v>
                </c:pt>
                <c:pt idx="39">
                  <c:v>0.9188046088130678</c:v>
                </c:pt>
                <c:pt idx="40">
                  <c:v>0.9203125082093826</c:v>
                </c:pt>
                <c:pt idx="41">
                  <c:v>0.92207785384409269</c:v>
                </c:pt>
                <c:pt idx="42">
                  <c:v>0.92365930930852047</c:v>
                </c:pt>
                <c:pt idx="43">
                  <c:v>0.92504636659293549</c:v>
                </c:pt>
                <c:pt idx="44">
                  <c:v>0.92693780834441053</c:v>
                </c:pt>
                <c:pt idx="45">
                  <c:v>0.92814622946340852</c:v>
                </c:pt>
                <c:pt idx="46">
                  <c:v>0.92913398237806766</c:v>
                </c:pt>
                <c:pt idx="47">
                  <c:v>0.93089932801277775</c:v>
                </c:pt>
                <c:pt idx="48">
                  <c:v>0.93167166672796342</c:v>
                </c:pt>
                <c:pt idx="49">
                  <c:v>0.93324786818752592</c:v>
                </c:pt>
                <c:pt idx="50">
                  <c:v>0.93378377668377721</c:v>
                </c:pt>
                <c:pt idx="51">
                  <c:v>0.93514981794873142</c:v>
                </c:pt>
                <c:pt idx="52">
                  <c:v>0.93626366698015562</c:v>
                </c:pt>
                <c:pt idx="53">
                  <c:v>0.93711481576831945</c:v>
                </c:pt>
                <c:pt idx="54">
                  <c:v>0.93798172657107881</c:v>
                </c:pt>
                <c:pt idx="55">
                  <c:v>0.94004129647824053</c:v>
                </c:pt>
                <c:pt idx="56">
                  <c:v>0.94093973131019115</c:v>
                </c:pt>
                <c:pt idx="57">
                  <c:v>0.94185392815673752</c:v>
                </c:pt>
                <c:pt idx="58">
                  <c:v>0.94309387330492667</c:v>
                </c:pt>
                <c:pt idx="59">
                  <c:v>0.94435483447257673</c:v>
                </c:pt>
                <c:pt idx="60">
                  <c:v>0.94467532876935445</c:v>
                </c:pt>
                <c:pt idx="61">
                  <c:v>0.94597832197592613</c:v>
                </c:pt>
                <c:pt idx="62">
                  <c:v>0.94697132889545055</c:v>
                </c:pt>
                <c:pt idx="63">
                  <c:v>0.94764384151819725</c:v>
                </c:pt>
                <c:pt idx="64">
                  <c:v>0.94798535183443577</c:v>
                </c:pt>
                <c:pt idx="65">
                  <c:v>0.9497191734399546</c:v>
                </c:pt>
                <c:pt idx="66">
                  <c:v>0.95007119176592358</c:v>
                </c:pt>
                <c:pt idx="67">
                  <c:v>0.95042846409675774</c:v>
                </c:pt>
                <c:pt idx="68">
                  <c:v>0.95079099043245718</c:v>
                </c:pt>
                <c:pt idx="69">
                  <c:v>0.95189433145415092</c:v>
                </c:pt>
                <c:pt idx="70">
                  <c:v>0.9526404001450105</c:v>
                </c:pt>
                <c:pt idx="71">
                  <c:v>0.95339697684560054</c:v>
                </c:pt>
                <c:pt idx="72">
                  <c:v>0.95454760391108118</c:v>
                </c:pt>
                <c:pt idx="73">
                  <c:v>0.9549364002711066</c:v>
                </c:pt>
                <c:pt idx="74">
                  <c:v>0.95611855136577861</c:v>
                </c:pt>
                <c:pt idx="75">
                  <c:v>0.95731646447504615</c:v>
                </c:pt>
                <c:pt idx="76">
                  <c:v>0.95933925634815143</c:v>
                </c:pt>
                <c:pt idx="77">
                  <c:v>0.95974906872763766</c:v>
                </c:pt>
                <c:pt idx="78">
                  <c:v>0.96057920149634057</c:v>
                </c:pt>
                <c:pt idx="79">
                  <c:v>0.96099952188555726</c:v>
                </c:pt>
                <c:pt idx="80">
                  <c:v>0.96229200708239859</c:v>
                </c:pt>
                <c:pt idx="81">
                  <c:v>0.96273859749594126</c:v>
                </c:pt>
                <c:pt idx="82">
                  <c:v>0.96319569591921439</c:v>
                </c:pt>
                <c:pt idx="83">
                  <c:v>0.9636580483473528</c:v>
                </c:pt>
                <c:pt idx="84">
                  <c:v>0.96460376922309032</c:v>
                </c:pt>
                <c:pt idx="85">
                  <c:v>0.96558101412801911</c:v>
                </c:pt>
                <c:pt idx="86">
                  <c:v>0.96607489058534868</c:v>
                </c:pt>
                <c:pt idx="87">
                  <c:v>0.96658452905727388</c:v>
                </c:pt>
                <c:pt idx="88">
                  <c:v>0.96761431401085474</c:v>
                </c:pt>
                <c:pt idx="89">
                  <c:v>0.96865460697416605</c:v>
                </c:pt>
                <c:pt idx="90">
                  <c:v>0.96918526146555217</c:v>
                </c:pt>
                <c:pt idx="91">
                  <c:v>0.96972116996180335</c:v>
                </c:pt>
                <c:pt idx="92">
                  <c:v>0.97026233246291982</c:v>
                </c:pt>
                <c:pt idx="93">
                  <c:v>0.97081925697863192</c:v>
                </c:pt>
                <c:pt idx="94">
                  <c:v>0.97194361401978657</c:v>
                </c:pt>
                <c:pt idx="95">
                  <c:v>0.97254782457928557</c:v>
                </c:pt>
                <c:pt idx="96">
                  <c:v>0.97376675370801391</c:v>
                </c:pt>
                <c:pt idx="97">
                  <c:v>0.97438147227724337</c:v>
                </c:pt>
                <c:pt idx="98">
                  <c:v>0.97502771487566398</c:v>
                </c:pt>
                <c:pt idx="99">
                  <c:v>0.97633070808223565</c:v>
                </c:pt>
                <c:pt idx="100">
                  <c:v>0.9776652253179986</c:v>
                </c:pt>
                <c:pt idx="101">
                  <c:v>0.97835875396020622</c:v>
                </c:pt>
                <c:pt idx="102">
                  <c:v>0.9790575366072789</c:v>
                </c:pt>
                <c:pt idx="103">
                  <c:v>0.97976157325921687</c:v>
                </c:pt>
                <c:pt idx="104">
                  <c:v>0.98047611792088518</c:v>
                </c:pt>
                <c:pt idx="105">
                  <c:v>0.98123269462147522</c:v>
                </c:pt>
                <c:pt idx="106">
                  <c:v>0.9820260493561217</c:v>
                </c:pt>
                <c:pt idx="107">
                  <c:v>0.98282465809563335</c:v>
                </c:pt>
                <c:pt idx="108">
                  <c:v>0.98363902884974075</c:v>
                </c:pt>
                <c:pt idx="109">
                  <c:v>0.98446916161844367</c:v>
                </c:pt>
                <c:pt idx="110">
                  <c:v>0.98533607242120302</c:v>
                </c:pt>
                <c:pt idx="111">
                  <c:v>0.9862712852872102</c:v>
                </c:pt>
                <c:pt idx="112">
                  <c:v>0.98726954621159979</c:v>
                </c:pt>
                <c:pt idx="113">
                  <c:v>0.98833085519437192</c:v>
                </c:pt>
                <c:pt idx="114">
                  <c:v>0.98941318019660485</c:v>
                </c:pt>
                <c:pt idx="115">
                  <c:v>0.99052177522316387</c:v>
                </c:pt>
                <c:pt idx="116">
                  <c:v>0.9917196883324314</c:v>
                </c:pt>
                <c:pt idx="117">
                  <c:v>0.99311199962171171</c:v>
                </c:pt>
                <c:pt idx="118">
                  <c:v>0.99453058093531799</c:v>
                </c:pt>
                <c:pt idx="119">
                  <c:v>0.99615406843866738</c:v>
                </c:pt>
                <c:pt idx="120">
                  <c:v>0.9980507641950076</c:v>
                </c:pt>
                <c:pt idx="121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10D-4C1B-98A6-FC6CA55B9B8C}"/>
            </c:ext>
          </c:extLst>
        </c:ser>
        <c:ser>
          <c:idx val="0"/>
          <c:order val="4"/>
          <c:tx>
            <c:v>1881F</c:v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'surname and forename by sex (2'!$C$1212:$C$1315</c:f>
              <c:numCache>
                <c:formatCode>General</c:formatCode>
                <c:ptCount val="10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64</c:v>
                </c:pt>
                <c:pt idx="63">
                  <c:v>65</c:v>
                </c:pt>
                <c:pt idx="64">
                  <c:v>66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77</c:v>
                </c:pt>
                <c:pt idx="74">
                  <c:v>78</c:v>
                </c:pt>
                <c:pt idx="75">
                  <c:v>79</c:v>
                </c:pt>
                <c:pt idx="76">
                  <c:v>81</c:v>
                </c:pt>
                <c:pt idx="77">
                  <c:v>82</c:v>
                </c:pt>
                <c:pt idx="78">
                  <c:v>83</c:v>
                </c:pt>
                <c:pt idx="79">
                  <c:v>84</c:v>
                </c:pt>
                <c:pt idx="80">
                  <c:v>85</c:v>
                </c:pt>
                <c:pt idx="81">
                  <c:v>86</c:v>
                </c:pt>
                <c:pt idx="82">
                  <c:v>87</c:v>
                </c:pt>
                <c:pt idx="83">
                  <c:v>90</c:v>
                </c:pt>
                <c:pt idx="84">
                  <c:v>91</c:v>
                </c:pt>
                <c:pt idx="85">
                  <c:v>92</c:v>
                </c:pt>
                <c:pt idx="86">
                  <c:v>96</c:v>
                </c:pt>
                <c:pt idx="87">
                  <c:v>97</c:v>
                </c:pt>
                <c:pt idx="88">
                  <c:v>98</c:v>
                </c:pt>
                <c:pt idx="89">
                  <c:v>99</c:v>
                </c:pt>
                <c:pt idx="90">
                  <c:v>102</c:v>
                </c:pt>
                <c:pt idx="91">
                  <c:v>106</c:v>
                </c:pt>
                <c:pt idx="92">
                  <c:v>121</c:v>
                </c:pt>
                <c:pt idx="93">
                  <c:v>122</c:v>
                </c:pt>
                <c:pt idx="94">
                  <c:v>134</c:v>
                </c:pt>
                <c:pt idx="95">
                  <c:v>135</c:v>
                </c:pt>
                <c:pt idx="96">
                  <c:v>138</c:v>
                </c:pt>
                <c:pt idx="97">
                  <c:v>146</c:v>
                </c:pt>
                <c:pt idx="98">
                  <c:v>158</c:v>
                </c:pt>
                <c:pt idx="99">
                  <c:v>192</c:v>
                </c:pt>
                <c:pt idx="100">
                  <c:v>199</c:v>
                </c:pt>
                <c:pt idx="101">
                  <c:v>209</c:v>
                </c:pt>
                <c:pt idx="102">
                  <c:v>252</c:v>
                </c:pt>
                <c:pt idx="103">
                  <c:v>293</c:v>
                </c:pt>
              </c:numCache>
            </c:numRef>
          </c:xVal>
          <c:yVal>
            <c:numRef>
              <c:f>'surname and forename by sex (2'!$G$1212:$G$1315</c:f>
              <c:numCache>
                <c:formatCode>0%</c:formatCode>
                <c:ptCount val="104"/>
                <c:pt idx="0">
                  <c:v>0.47608714471216274</c:v>
                </c:pt>
                <c:pt idx="1">
                  <c:v>0.59688933775789932</c:v>
                </c:pt>
                <c:pt idx="2">
                  <c:v>0.65972009810994081</c:v>
                </c:pt>
                <c:pt idx="3">
                  <c:v>0.70203433847929597</c:v>
                </c:pt>
                <c:pt idx="4">
                  <c:v>0.73588226807098545</c:v>
                </c:pt>
                <c:pt idx="5">
                  <c:v>0.76167941134035488</c:v>
                </c:pt>
                <c:pt idx="6">
                  <c:v>0.7823228971288414</c:v>
                </c:pt>
                <c:pt idx="7">
                  <c:v>0.79894387534266342</c:v>
                </c:pt>
                <c:pt idx="8">
                  <c:v>0.81343529072283938</c:v>
                </c:pt>
                <c:pt idx="9">
                  <c:v>0.82543933054393304</c:v>
                </c:pt>
                <c:pt idx="10">
                  <c:v>0.83642187274563551</c:v>
                </c:pt>
                <c:pt idx="11">
                  <c:v>0.84618669744625596</c:v>
                </c:pt>
                <c:pt idx="12">
                  <c:v>0.85488962631654886</c:v>
                </c:pt>
                <c:pt idx="13">
                  <c:v>0.86208050786322321</c:v>
                </c:pt>
                <c:pt idx="14">
                  <c:v>0.86978502380608858</c:v>
                </c:pt>
                <c:pt idx="15">
                  <c:v>0.87698744769874482</c:v>
                </c:pt>
                <c:pt idx="16">
                  <c:v>0.88267782426778241</c:v>
                </c:pt>
                <c:pt idx="17">
                  <c:v>0.88953397778098398</c:v>
                </c:pt>
                <c:pt idx="18">
                  <c:v>0.89457798297503965</c:v>
                </c:pt>
                <c:pt idx="19">
                  <c:v>0.89931034482758621</c:v>
                </c:pt>
                <c:pt idx="20">
                  <c:v>0.90330976771028715</c:v>
                </c:pt>
                <c:pt idx="21">
                  <c:v>0.90597604963208778</c:v>
                </c:pt>
                <c:pt idx="22">
                  <c:v>0.90955994805944307</c:v>
                </c:pt>
                <c:pt idx="23">
                  <c:v>0.91329966815755304</c:v>
                </c:pt>
                <c:pt idx="24">
                  <c:v>0.91618525465300826</c:v>
                </c:pt>
                <c:pt idx="25">
                  <c:v>0.91918626460828168</c:v>
                </c:pt>
                <c:pt idx="26">
                  <c:v>0.92277016303563697</c:v>
                </c:pt>
                <c:pt idx="27">
                  <c:v>0.92503246284807383</c:v>
                </c:pt>
                <c:pt idx="28">
                  <c:v>0.92620401096522864</c:v>
                </c:pt>
                <c:pt idx="29">
                  <c:v>0.92845476843168373</c:v>
                </c:pt>
                <c:pt idx="30">
                  <c:v>0.93078055114702063</c:v>
                </c:pt>
                <c:pt idx="31">
                  <c:v>0.93281200403982112</c:v>
                </c:pt>
                <c:pt idx="32">
                  <c:v>0.93528783725292164</c:v>
                </c:pt>
                <c:pt idx="33">
                  <c:v>0.9374462559515222</c:v>
                </c:pt>
                <c:pt idx="34">
                  <c:v>0.93966815755302269</c:v>
                </c:pt>
                <c:pt idx="35">
                  <c:v>0.94174577982975038</c:v>
                </c:pt>
                <c:pt idx="36">
                  <c:v>0.94366758043572352</c:v>
                </c:pt>
                <c:pt idx="37">
                  <c:v>0.94454479873034192</c:v>
                </c:pt>
                <c:pt idx="38">
                  <c:v>0.94589525321021495</c:v>
                </c:pt>
                <c:pt idx="39">
                  <c:v>0.9475111816476699</c:v>
                </c:pt>
                <c:pt idx="40">
                  <c:v>0.94869427211080648</c:v>
                </c:pt>
                <c:pt idx="41">
                  <c:v>0.94990621843889766</c:v>
                </c:pt>
                <c:pt idx="42">
                  <c:v>0.95114702063194345</c:v>
                </c:pt>
                <c:pt idx="43">
                  <c:v>0.95241667868994373</c:v>
                </c:pt>
                <c:pt idx="44">
                  <c:v>0.95371519261289861</c:v>
                </c:pt>
                <c:pt idx="45">
                  <c:v>0.95557351031597171</c:v>
                </c:pt>
                <c:pt idx="46">
                  <c:v>0.95584475544654446</c:v>
                </c:pt>
                <c:pt idx="47">
                  <c:v>0.95722983696436303</c:v>
                </c:pt>
                <c:pt idx="48">
                  <c:v>0.95779541191747219</c:v>
                </c:pt>
                <c:pt idx="49">
                  <c:v>0.95866108786610882</c:v>
                </c:pt>
                <c:pt idx="50">
                  <c:v>0.95983840715625446</c:v>
                </c:pt>
                <c:pt idx="51">
                  <c:v>0.96073871014283652</c:v>
                </c:pt>
                <c:pt idx="52">
                  <c:v>0.961350454479873</c:v>
                </c:pt>
                <c:pt idx="53">
                  <c:v>0.96228538450440049</c:v>
                </c:pt>
                <c:pt idx="54">
                  <c:v>0.96292021353340063</c:v>
                </c:pt>
                <c:pt idx="55">
                  <c:v>0.96388977059587366</c:v>
                </c:pt>
                <c:pt idx="56">
                  <c:v>0.96421872745635551</c:v>
                </c:pt>
                <c:pt idx="57">
                  <c:v>0.96555763959024676</c:v>
                </c:pt>
                <c:pt idx="58">
                  <c:v>0.96589813879671038</c:v>
                </c:pt>
                <c:pt idx="59">
                  <c:v>0.96659067955561973</c:v>
                </c:pt>
                <c:pt idx="60">
                  <c:v>0.96694272110806523</c:v>
                </c:pt>
                <c:pt idx="61">
                  <c:v>0.96765834655893812</c:v>
                </c:pt>
                <c:pt idx="62">
                  <c:v>0.96802770163035634</c:v>
                </c:pt>
                <c:pt idx="63">
                  <c:v>0.96877795411917467</c:v>
                </c:pt>
                <c:pt idx="64">
                  <c:v>0.96953974895397488</c:v>
                </c:pt>
                <c:pt idx="65">
                  <c:v>0.96993218871735676</c:v>
                </c:pt>
                <c:pt idx="66">
                  <c:v>0.97033039965372958</c:v>
                </c:pt>
                <c:pt idx="67">
                  <c:v>0.97154234598182077</c:v>
                </c:pt>
                <c:pt idx="68">
                  <c:v>0.97277160582888467</c:v>
                </c:pt>
                <c:pt idx="69">
                  <c:v>0.97360265473957586</c:v>
                </c:pt>
                <c:pt idx="70">
                  <c:v>0.97402395036791223</c:v>
                </c:pt>
                <c:pt idx="71">
                  <c:v>0.97445101716923965</c:v>
                </c:pt>
                <c:pt idx="72">
                  <c:v>0.97488385514355791</c:v>
                </c:pt>
                <c:pt idx="73">
                  <c:v>0.97532823546385805</c:v>
                </c:pt>
                <c:pt idx="74">
                  <c:v>0.97577838695714902</c:v>
                </c:pt>
                <c:pt idx="75">
                  <c:v>0.97669023228971286</c:v>
                </c:pt>
                <c:pt idx="76">
                  <c:v>0.97715769730197666</c:v>
                </c:pt>
                <c:pt idx="77">
                  <c:v>0.97763093348723129</c:v>
                </c:pt>
                <c:pt idx="78">
                  <c:v>0.97810994084547687</c:v>
                </c:pt>
                <c:pt idx="79">
                  <c:v>0.97859471937671327</c:v>
                </c:pt>
                <c:pt idx="80">
                  <c:v>0.97957581878516808</c:v>
                </c:pt>
                <c:pt idx="81">
                  <c:v>0.98056846053960467</c:v>
                </c:pt>
                <c:pt idx="82">
                  <c:v>0.9810705525898139</c:v>
                </c:pt>
                <c:pt idx="83">
                  <c:v>0.98158995815899586</c:v>
                </c:pt>
                <c:pt idx="84">
                  <c:v>0.98211513490116864</c:v>
                </c:pt>
                <c:pt idx="85">
                  <c:v>0.9831770307314962</c:v>
                </c:pt>
                <c:pt idx="86">
                  <c:v>0.98428509594575098</c:v>
                </c:pt>
                <c:pt idx="87">
                  <c:v>0.9848448997258693</c:v>
                </c:pt>
                <c:pt idx="88">
                  <c:v>0.98541047467897847</c:v>
                </c:pt>
                <c:pt idx="89">
                  <c:v>0.98598182080507868</c:v>
                </c:pt>
                <c:pt idx="90">
                  <c:v>0.9865704804501515</c:v>
                </c:pt>
                <c:pt idx="91">
                  <c:v>0.98718222478718798</c:v>
                </c:pt>
                <c:pt idx="92">
                  <c:v>0.98788053671908815</c:v>
                </c:pt>
                <c:pt idx="93">
                  <c:v>0.98928870292887028</c:v>
                </c:pt>
                <c:pt idx="94">
                  <c:v>0.99006204010965226</c:v>
                </c:pt>
                <c:pt idx="95">
                  <c:v>0.99084114846342519</c:v>
                </c:pt>
                <c:pt idx="96">
                  <c:v>0.99163757033617084</c:v>
                </c:pt>
                <c:pt idx="97">
                  <c:v>0.99248016159284369</c:v>
                </c:pt>
                <c:pt idx="98">
                  <c:v>0.99339200692540763</c:v>
                </c:pt>
                <c:pt idx="99">
                  <c:v>0.99450007213966241</c:v>
                </c:pt>
                <c:pt idx="100">
                  <c:v>0.99564853556485355</c:v>
                </c:pt>
                <c:pt idx="101">
                  <c:v>0.9968547107199538</c:v>
                </c:pt>
                <c:pt idx="102">
                  <c:v>0.99830904631366324</c:v>
                </c:pt>
                <c:pt idx="103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10D-4C1B-98A6-FC6CA55B9B8C}"/>
            </c:ext>
          </c:extLst>
        </c:ser>
        <c:ser>
          <c:idx val="3"/>
          <c:order val="5"/>
          <c:tx>
            <c:v>1891F</c:v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xVal>
            <c:numRef>
              <c:f>'surname and forename by sex (2'!$C$1433:$C$1519</c:f>
              <c:numCache>
                <c:formatCode>General</c:formatCode>
                <c:ptCount val="8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64</c:v>
                </c:pt>
                <c:pt idx="59">
                  <c:v>67</c:v>
                </c:pt>
                <c:pt idx="60">
                  <c:v>68</c:v>
                </c:pt>
                <c:pt idx="61">
                  <c:v>69</c:v>
                </c:pt>
                <c:pt idx="62">
                  <c:v>70</c:v>
                </c:pt>
                <c:pt idx="63">
                  <c:v>72</c:v>
                </c:pt>
                <c:pt idx="64">
                  <c:v>73</c:v>
                </c:pt>
                <c:pt idx="65">
                  <c:v>74</c:v>
                </c:pt>
                <c:pt idx="66">
                  <c:v>75</c:v>
                </c:pt>
                <c:pt idx="67">
                  <c:v>76</c:v>
                </c:pt>
                <c:pt idx="68">
                  <c:v>78</c:v>
                </c:pt>
                <c:pt idx="69">
                  <c:v>81</c:v>
                </c:pt>
                <c:pt idx="70">
                  <c:v>83</c:v>
                </c:pt>
                <c:pt idx="71">
                  <c:v>86</c:v>
                </c:pt>
                <c:pt idx="72">
                  <c:v>87</c:v>
                </c:pt>
                <c:pt idx="73">
                  <c:v>89</c:v>
                </c:pt>
                <c:pt idx="74">
                  <c:v>91</c:v>
                </c:pt>
                <c:pt idx="75">
                  <c:v>92</c:v>
                </c:pt>
                <c:pt idx="76">
                  <c:v>102</c:v>
                </c:pt>
                <c:pt idx="77">
                  <c:v>103</c:v>
                </c:pt>
                <c:pt idx="78">
                  <c:v>112</c:v>
                </c:pt>
                <c:pt idx="79">
                  <c:v>113</c:v>
                </c:pt>
                <c:pt idx="80">
                  <c:v>119</c:v>
                </c:pt>
                <c:pt idx="81">
                  <c:v>134</c:v>
                </c:pt>
                <c:pt idx="82">
                  <c:v>143</c:v>
                </c:pt>
                <c:pt idx="83">
                  <c:v>147</c:v>
                </c:pt>
                <c:pt idx="84">
                  <c:v>170</c:v>
                </c:pt>
                <c:pt idx="85">
                  <c:v>192</c:v>
                </c:pt>
                <c:pt idx="86">
                  <c:v>225</c:v>
                </c:pt>
              </c:numCache>
            </c:numRef>
          </c:xVal>
          <c:yVal>
            <c:numRef>
              <c:f>'surname and forename by sex (2'!$G$1433:$G$1519</c:f>
              <c:numCache>
                <c:formatCode>0%</c:formatCode>
                <c:ptCount val="87"/>
                <c:pt idx="0">
                  <c:v>0.52165157271732066</c:v>
                </c:pt>
                <c:pt idx="1">
                  <c:v>0.64395646854272648</c:v>
                </c:pt>
                <c:pt idx="2">
                  <c:v>0.70632072544623259</c:v>
                </c:pt>
                <c:pt idx="3">
                  <c:v>0.74823643739864998</c:v>
                </c:pt>
                <c:pt idx="4">
                  <c:v>0.77844384992301796</c:v>
                </c:pt>
                <c:pt idx="5">
                  <c:v>0.80324202811162693</c:v>
                </c:pt>
                <c:pt idx="6">
                  <c:v>0.82205141114278857</c:v>
                </c:pt>
                <c:pt idx="7">
                  <c:v>0.83750636638781395</c:v>
                </c:pt>
                <c:pt idx="8">
                  <c:v>0.84904489547415685</c:v>
                </c:pt>
                <c:pt idx="9">
                  <c:v>0.86186548334787116</c:v>
                </c:pt>
                <c:pt idx="10">
                  <c:v>0.8714604347291578</c:v>
                </c:pt>
                <c:pt idx="11">
                  <c:v>0.8796796609276486</c:v>
                </c:pt>
                <c:pt idx="12">
                  <c:v>0.88911655026665648</c:v>
                </c:pt>
                <c:pt idx="13">
                  <c:v>0.89567319794636424</c:v>
                </c:pt>
                <c:pt idx="14">
                  <c:v>0.90146880616324887</c:v>
                </c:pt>
                <c:pt idx="15">
                  <c:v>0.9063394587253174</c:v>
                </c:pt>
                <c:pt idx="16">
                  <c:v>0.91231069143362276</c:v>
                </c:pt>
                <c:pt idx="17">
                  <c:v>0.91747405148139261</c:v>
                </c:pt>
                <c:pt idx="18">
                  <c:v>0.92125583219665264</c:v>
                </c:pt>
                <c:pt idx="19">
                  <c:v>0.92441707304222598</c:v>
                </c:pt>
                <c:pt idx="20">
                  <c:v>0.92675287877812185</c:v>
                </c:pt>
                <c:pt idx="21">
                  <c:v>0.92997266112083554</c:v>
                </c:pt>
                <c:pt idx="22">
                  <c:v>0.93293486087613209</c:v>
                </c:pt>
                <c:pt idx="23">
                  <c:v>0.93546385355259076</c:v>
                </c:pt>
                <c:pt idx="24">
                  <c:v>0.93824457466675248</c:v>
                </c:pt>
                <c:pt idx="25">
                  <c:v>0.93991886148496362</c:v>
                </c:pt>
                <c:pt idx="26">
                  <c:v>0.94197366803458626</c:v>
                </c:pt>
                <c:pt idx="27">
                  <c:v>0.9452519918744402</c:v>
                </c:pt>
                <c:pt idx="28">
                  <c:v>0.94728923597492087</c:v>
                </c:pt>
                <c:pt idx="29">
                  <c:v>0.94957235436339049</c:v>
                </c:pt>
                <c:pt idx="30">
                  <c:v>0.95102418349246864</c:v>
                </c:pt>
                <c:pt idx="31">
                  <c:v>0.95289751140095658</c:v>
                </c:pt>
                <c:pt idx="32">
                  <c:v>0.95444300692545914</c:v>
                </c:pt>
                <c:pt idx="33">
                  <c:v>0.95583629455739705</c:v>
                </c:pt>
                <c:pt idx="34">
                  <c:v>0.95686077075735132</c:v>
                </c:pt>
                <c:pt idx="35">
                  <c:v>0.95938976343381011</c:v>
                </c:pt>
                <c:pt idx="36">
                  <c:v>0.96155579882799924</c:v>
                </c:pt>
                <c:pt idx="37">
                  <c:v>0.96246904618338713</c:v>
                </c:pt>
                <c:pt idx="38">
                  <c:v>0.96293737816050906</c:v>
                </c:pt>
                <c:pt idx="39">
                  <c:v>0.96413747885188417</c:v>
                </c:pt>
                <c:pt idx="40">
                  <c:v>0.96561272457981839</c:v>
                </c:pt>
                <c:pt idx="41">
                  <c:v>0.96611618145522449</c:v>
                </c:pt>
                <c:pt idx="42">
                  <c:v>0.96688892921747582</c:v>
                </c:pt>
                <c:pt idx="43">
                  <c:v>0.96741580269173799</c:v>
                </c:pt>
                <c:pt idx="44">
                  <c:v>0.96822367535227349</c:v>
                </c:pt>
                <c:pt idx="45">
                  <c:v>0.96932425549851009</c:v>
                </c:pt>
                <c:pt idx="46">
                  <c:v>0.96960525468478331</c:v>
                </c:pt>
                <c:pt idx="47">
                  <c:v>0.97103952136471938</c:v>
                </c:pt>
                <c:pt idx="48">
                  <c:v>0.97133222885042059</c:v>
                </c:pt>
                <c:pt idx="49">
                  <c:v>0.9725264753920817</c:v>
                </c:pt>
                <c:pt idx="50">
                  <c:v>0.9731353069623403</c:v>
                </c:pt>
                <c:pt idx="51">
                  <c:v>0.97437638670171356</c:v>
                </c:pt>
                <c:pt idx="52">
                  <c:v>0.97532475895538551</c:v>
                </c:pt>
                <c:pt idx="53">
                  <c:v>0.97596871542392827</c:v>
                </c:pt>
                <c:pt idx="54">
                  <c:v>0.97629654780791364</c:v>
                </c:pt>
                <c:pt idx="55">
                  <c:v>0.97696392087531247</c:v>
                </c:pt>
                <c:pt idx="56">
                  <c:v>0.97798254292555276</c:v>
                </c:pt>
                <c:pt idx="57">
                  <c:v>0.97970951709119014</c:v>
                </c:pt>
                <c:pt idx="58">
                  <c:v>0.98120817941798044</c:v>
                </c:pt>
                <c:pt idx="59">
                  <c:v>0.98160040744882004</c:v>
                </c:pt>
                <c:pt idx="60">
                  <c:v>0.98199848962937375</c:v>
                </c:pt>
                <c:pt idx="61">
                  <c:v>0.98240242595964145</c:v>
                </c:pt>
                <c:pt idx="62">
                  <c:v>0.98281221643962324</c:v>
                </c:pt>
                <c:pt idx="63">
                  <c:v>0.9836552139984428</c:v>
                </c:pt>
                <c:pt idx="64">
                  <c:v>0.98408256692756657</c:v>
                </c:pt>
                <c:pt idx="65">
                  <c:v>0.98451577400640444</c:v>
                </c:pt>
                <c:pt idx="66">
                  <c:v>0.98539389646350817</c:v>
                </c:pt>
                <c:pt idx="67">
                  <c:v>0.98583881184177402</c:v>
                </c:pt>
                <c:pt idx="68">
                  <c:v>0.98629543551946797</c:v>
                </c:pt>
                <c:pt idx="69">
                  <c:v>0.986769621646304</c:v>
                </c:pt>
                <c:pt idx="70">
                  <c:v>0.98725551607256801</c:v>
                </c:pt>
                <c:pt idx="71">
                  <c:v>0.9887658866987864</c:v>
                </c:pt>
                <c:pt idx="72">
                  <c:v>0.9892751977239066</c:v>
                </c:pt>
                <c:pt idx="73">
                  <c:v>0.98979621704845477</c:v>
                </c:pt>
                <c:pt idx="74">
                  <c:v>0.99032894467243104</c:v>
                </c:pt>
                <c:pt idx="75">
                  <c:v>0.99086752644612131</c:v>
                </c:pt>
                <c:pt idx="76">
                  <c:v>0.99146464971695181</c:v>
                </c:pt>
                <c:pt idx="77">
                  <c:v>0.99206762713749641</c:v>
                </c:pt>
                <c:pt idx="78">
                  <c:v>0.99272329190546715</c:v>
                </c:pt>
                <c:pt idx="79">
                  <c:v>0.993384810823152</c:v>
                </c:pt>
                <c:pt idx="80">
                  <c:v>0.9940814546391209</c:v>
                </c:pt>
                <c:pt idx="81">
                  <c:v>0.99486591070080022</c:v>
                </c:pt>
                <c:pt idx="82">
                  <c:v>0.99570305410990578</c:v>
                </c:pt>
                <c:pt idx="83">
                  <c:v>0.99656361411786742</c:v>
                </c:pt>
                <c:pt idx="84">
                  <c:v>0.99755881956925163</c:v>
                </c:pt>
                <c:pt idx="85">
                  <c:v>0.99868281631434441</c:v>
                </c:pt>
                <c:pt idx="86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B10D-4C1B-98A6-FC6CA55B9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8445680"/>
        <c:axId val="498441088"/>
      </c:scatterChart>
      <c:valAx>
        <c:axId val="498445680"/>
        <c:scaling>
          <c:orientation val="minMax"/>
          <c:max val="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with matching name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441088"/>
        <c:crosses val="autoZero"/>
        <c:crossBetween val="midCat"/>
      </c:valAx>
      <c:valAx>
        <c:axId val="49844108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% of people accounted for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4456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1"/>
          <c:tx>
            <c:v>1841M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'surname and forename by sex (2'!$C$170:$C$334</c:f>
              <c:numCache>
                <c:formatCode>General</c:formatCode>
                <c:ptCount val="1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79</c:v>
                </c:pt>
                <c:pt idx="78">
                  <c:v>80</c:v>
                </c:pt>
                <c:pt idx="79">
                  <c:v>81</c:v>
                </c:pt>
                <c:pt idx="80">
                  <c:v>82</c:v>
                </c:pt>
                <c:pt idx="81">
                  <c:v>83</c:v>
                </c:pt>
                <c:pt idx="82">
                  <c:v>85</c:v>
                </c:pt>
                <c:pt idx="83">
                  <c:v>86</c:v>
                </c:pt>
                <c:pt idx="84">
                  <c:v>87</c:v>
                </c:pt>
                <c:pt idx="85">
                  <c:v>88</c:v>
                </c:pt>
                <c:pt idx="86">
                  <c:v>89</c:v>
                </c:pt>
                <c:pt idx="87">
                  <c:v>90</c:v>
                </c:pt>
                <c:pt idx="88">
                  <c:v>91</c:v>
                </c:pt>
                <c:pt idx="89">
                  <c:v>93</c:v>
                </c:pt>
                <c:pt idx="90">
                  <c:v>94</c:v>
                </c:pt>
                <c:pt idx="91">
                  <c:v>95</c:v>
                </c:pt>
                <c:pt idx="92">
                  <c:v>96</c:v>
                </c:pt>
                <c:pt idx="93">
                  <c:v>97</c:v>
                </c:pt>
                <c:pt idx="94">
                  <c:v>98</c:v>
                </c:pt>
                <c:pt idx="95">
                  <c:v>99</c:v>
                </c:pt>
                <c:pt idx="96">
                  <c:v>100</c:v>
                </c:pt>
                <c:pt idx="97">
                  <c:v>101</c:v>
                </c:pt>
                <c:pt idx="98">
                  <c:v>102</c:v>
                </c:pt>
                <c:pt idx="99">
                  <c:v>103</c:v>
                </c:pt>
                <c:pt idx="100">
                  <c:v>104</c:v>
                </c:pt>
                <c:pt idx="101">
                  <c:v>106</c:v>
                </c:pt>
                <c:pt idx="102">
                  <c:v>108</c:v>
                </c:pt>
                <c:pt idx="103">
                  <c:v>109</c:v>
                </c:pt>
                <c:pt idx="104">
                  <c:v>110</c:v>
                </c:pt>
                <c:pt idx="105">
                  <c:v>111</c:v>
                </c:pt>
                <c:pt idx="106">
                  <c:v>112</c:v>
                </c:pt>
                <c:pt idx="107">
                  <c:v>115</c:v>
                </c:pt>
                <c:pt idx="108">
                  <c:v>116</c:v>
                </c:pt>
                <c:pt idx="109">
                  <c:v>117</c:v>
                </c:pt>
                <c:pt idx="110">
                  <c:v>120</c:v>
                </c:pt>
                <c:pt idx="111">
                  <c:v>121</c:v>
                </c:pt>
                <c:pt idx="112">
                  <c:v>122</c:v>
                </c:pt>
                <c:pt idx="113">
                  <c:v>125</c:v>
                </c:pt>
                <c:pt idx="114">
                  <c:v>127</c:v>
                </c:pt>
                <c:pt idx="115">
                  <c:v>131</c:v>
                </c:pt>
                <c:pt idx="116">
                  <c:v>132</c:v>
                </c:pt>
                <c:pt idx="117">
                  <c:v>137</c:v>
                </c:pt>
                <c:pt idx="118">
                  <c:v>139</c:v>
                </c:pt>
                <c:pt idx="119">
                  <c:v>140</c:v>
                </c:pt>
                <c:pt idx="120">
                  <c:v>143</c:v>
                </c:pt>
                <c:pt idx="121">
                  <c:v>144</c:v>
                </c:pt>
                <c:pt idx="122">
                  <c:v>145</c:v>
                </c:pt>
                <c:pt idx="123">
                  <c:v>147</c:v>
                </c:pt>
                <c:pt idx="124">
                  <c:v>149</c:v>
                </c:pt>
                <c:pt idx="125">
                  <c:v>150</c:v>
                </c:pt>
                <c:pt idx="126">
                  <c:v>151</c:v>
                </c:pt>
                <c:pt idx="127">
                  <c:v>156</c:v>
                </c:pt>
                <c:pt idx="128">
                  <c:v>159</c:v>
                </c:pt>
                <c:pt idx="129">
                  <c:v>160</c:v>
                </c:pt>
                <c:pt idx="130">
                  <c:v>163</c:v>
                </c:pt>
                <c:pt idx="131">
                  <c:v>164</c:v>
                </c:pt>
                <c:pt idx="132">
                  <c:v>173</c:v>
                </c:pt>
                <c:pt idx="133">
                  <c:v>174</c:v>
                </c:pt>
                <c:pt idx="134">
                  <c:v>177</c:v>
                </c:pt>
                <c:pt idx="135">
                  <c:v>190</c:v>
                </c:pt>
                <c:pt idx="136">
                  <c:v>193</c:v>
                </c:pt>
                <c:pt idx="137">
                  <c:v>194</c:v>
                </c:pt>
                <c:pt idx="138">
                  <c:v>201</c:v>
                </c:pt>
                <c:pt idx="139">
                  <c:v>208</c:v>
                </c:pt>
                <c:pt idx="140">
                  <c:v>213</c:v>
                </c:pt>
                <c:pt idx="141">
                  <c:v>215</c:v>
                </c:pt>
                <c:pt idx="142">
                  <c:v>216</c:v>
                </c:pt>
                <c:pt idx="143">
                  <c:v>226</c:v>
                </c:pt>
                <c:pt idx="144">
                  <c:v>229</c:v>
                </c:pt>
                <c:pt idx="145">
                  <c:v>230</c:v>
                </c:pt>
                <c:pt idx="146">
                  <c:v>231</c:v>
                </c:pt>
                <c:pt idx="147">
                  <c:v>243</c:v>
                </c:pt>
                <c:pt idx="148">
                  <c:v>249</c:v>
                </c:pt>
                <c:pt idx="149">
                  <c:v>256</c:v>
                </c:pt>
                <c:pt idx="150">
                  <c:v>266</c:v>
                </c:pt>
                <c:pt idx="151">
                  <c:v>270</c:v>
                </c:pt>
                <c:pt idx="152">
                  <c:v>275</c:v>
                </c:pt>
                <c:pt idx="153">
                  <c:v>276</c:v>
                </c:pt>
                <c:pt idx="154">
                  <c:v>310</c:v>
                </c:pt>
                <c:pt idx="155">
                  <c:v>312</c:v>
                </c:pt>
                <c:pt idx="156">
                  <c:v>324</c:v>
                </c:pt>
                <c:pt idx="157">
                  <c:v>341</c:v>
                </c:pt>
                <c:pt idx="158">
                  <c:v>367</c:v>
                </c:pt>
                <c:pt idx="159">
                  <c:v>371</c:v>
                </c:pt>
                <c:pt idx="160">
                  <c:v>433</c:v>
                </c:pt>
                <c:pt idx="161">
                  <c:v>470</c:v>
                </c:pt>
                <c:pt idx="162">
                  <c:v>513</c:v>
                </c:pt>
                <c:pt idx="163">
                  <c:v>533</c:v>
                </c:pt>
                <c:pt idx="164">
                  <c:v>726</c:v>
                </c:pt>
              </c:numCache>
            </c:numRef>
          </c:xVal>
          <c:yVal>
            <c:numRef>
              <c:f>'surname and forename by sex (2'!$G$170:$G$334</c:f>
              <c:numCache>
                <c:formatCode>0%</c:formatCode>
                <c:ptCount val="165"/>
                <c:pt idx="0">
                  <c:v>0.19180497294668369</c:v>
                </c:pt>
                <c:pt idx="1">
                  <c:v>0.289950756884917</c:v>
                </c:pt>
                <c:pt idx="2">
                  <c:v>0.34875068393215392</c:v>
                </c:pt>
                <c:pt idx="3">
                  <c:v>0.3937139035807648</c:v>
                </c:pt>
                <c:pt idx="4">
                  <c:v>0.43049425496990701</c:v>
                </c:pt>
                <c:pt idx="5">
                  <c:v>0.46124384461061463</c:v>
                </c:pt>
                <c:pt idx="6">
                  <c:v>0.48899021217095262</c:v>
                </c:pt>
                <c:pt idx="7">
                  <c:v>0.51189737977992578</c:v>
                </c:pt>
                <c:pt idx="8">
                  <c:v>0.53219648610857806</c:v>
                </c:pt>
                <c:pt idx="9">
                  <c:v>0.55098182260319772</c:v>
                </c:pt>
                <c:pt idx="10">
                  <c:v>0.56689768374977201</c:v>
                </c:pt>
                <c:pt idx="11">
                  <c:v>0.58250957505015499</c:v>
                </c:pt>
                <c:pt idx="12">
                  <c:v>0.59381117393154603</c:v>
                </c:pt>
                <c:pt idx="13">
                  <c:v>0.60606723812997754</c:v>
                </c:pt>
                <c:pt idx="14">
                  <c:v>0.61974588120858409</c:v>
                </c:pt>
                <c:pt idx="15">
                  <c:v>0.6309319715484224</c:v>
                </c:pt>
                <c:pt idx="16">
                  <c:v>0.64085354732810507</c:v>
                </c:pt>
                <c:pt idx="17">
                  <c:v>0.64960787889841332</c:v>
                </c:pt>
                <c:pt idx="18">
                  <c:v>0.65804000243175875</c:v>
                </c:pt>
                <c:pt idx="19">
                  <c:v>0.66642957018663751</c:v>
                </c:pt>
                <c:pt idx="20">
                  <c:v>0.67562161833546108</c:v>
                </c:pt>
                <c:pt idx="21">
                  <c:v>0.68297768861328956</c:v>
                </c:pt>
                <c:pt idx="22">
                  <c:v>0.69150708249741621</c:v>
                </c:pt>
                <c:pt idx="23">
                  <c:v>0.69909416985835005</c:v>
                </c:pt>
                <c:pt idx="24">
                  <c:v>0.70623746124384457</c:v>
                </c:pt>
                <c:pt idx="25">
                  <c:v>0.71240196972460335</c:v>
                </c:pt>
                <c:pt idx="26">
                  <c:v>0.7155207003465256</c:v>
                </c:pt>
                <c:pt idx="27">
                  <c:v>0.72113806310414008</c:v>
                </c:pt>
                <c:pt idx="28">
                  <c:v>0.72607453340628614</c:v>
                </c:pt>
                <c:pt idx="29">
                  <c:v>0.73245790017630252</c:v>
                </c:pt>
                <c:pt idx="30">
                  <c:v>0.73754635540154412</c:v>
                </c:pt>
                <c:pt idx="31">
                  <c:v>0.7443552799562283</c:v>
                </c:pt>
                <c:pt idx="32">
                  <c:v>0.74896954222141165</c:v>
                </c:pt>
                <c:pt idx="33">
                  <c:v>0.75496382758830327</c:v>
                </c:pt>
                <c:pt idx="34">
                  <c:v>0.76049607878898418</c:v>
                </c:pt>
                <c:pt idx="35">
                  <c:v>0.76290351997081884</c:v>
                </c:pt>
                <c:pt idx="36">
                  <c:v>0.76650252294972343</c:v>
                </c:pt>
                <c:pt idx="37">
                  <c:v>0.77320201835977875</c:v>
                </c:pt>
                <c:pt idx="38">
                  <c:v>0.77794394796036237</c:v>
                </c:pt>
                <c:pt idx="39">
                  <c:v>0.78061888260684542</c:v>
                </c:pt>
                <c:pt idx="40">
                  <c:v>0.7858532433582589</c:v>
                </c:pt>
                <c:pt idx="41">
                  <c:v>0.78968326342026873</c:v>
                </c:pt>
                <c:pt idx="42">
                  <c:v>0.7933430603684114</c:v>
                </c:pt>
                <c:pt idx="43">
                  <c:v>0.79762295580278442</c:v>
                </c:pt>
                <c:pt idx="44">
                  <c:v>0.79981153869536137</c:v>
                </c:pt>
                <c:pt idx="45">
                  <c:v>0.80372667031430478</c:v>
                </c:pt>
                <c:pt idx="46">
                  <c:v>0.80515532859140371</c:v>
                </c:pt>
                <c:pt idx="47">
                  <c:v>0.80807343911483975</c:v>
                </c:pt>
                <c:pt idx="48">
                  <c:v>0.81224390540458391</c:v>
                </c:pt>
                <c:pt idx="49">
                  <c:v>0.81467566417411397</c:v>
                </c:pt>
                <c:pt idx="50">
                  <c:v>0.8177761566052647</c:v>
                </c:pt>
                <c:pt idx="51">
                  <c:v>0.81998905708553715</c:v>
                </c:pt>
                <c:pt idx="52">
                  <c:v>0.8232111374551645</c:v>
                </c:pt>
                <c:pt idx="53">
                  <c:v>0.82616572436014346</c:v>
                </c:pt>
                <c:pt idx="54">
                  <c:v>0.83051249316067843</c:v>
                </c:pt>
                <c:pt idx="55">
                  <c:v>0.83289561675481794</c:v>
                </c:pt>
                <c:pt idx="56">
                  <c:v>0.83705392425071434</c:v>
                </c:pt>
                <c:pt idx="57">
                  <c:v>0.8381117393154599</c:v>
                </c:pt>
                <c:pt idx="58">
                  <c:v>0.84133989908201101</c:v>
                </c:pt>
                <c:pt idx="59">
                  <c:v>0.8424341905282996</c:v>
                </c:pt>
                <c:pt idx="60">
                  <c:v>0.84354672016535959</c:v>
                </c:pt>
                <c:pt idx="61">
                  <c:v>0.84505441060246822</c:v>
                </c:pt>
                <c:pt idx="62">
                  <c:v>0.84773542464587515</c:v>
                </c:pt>
                <c:pt idx="63">
                  <c:v>0.84812450604899992</c:v>
                </c:pt>
                <c:pt idx="64">
                  <c:v>0.8489148276490972</c:v>
                </c:pt>
                <c:pt idx="65">
                  <c:v>0.85011854824001454</c:v>
                </c:pt>
                <c:pt idx="66">
                  <c:v>0.85174782661559978</c:v>
                </c:pt>
                <c:pt idx="67">
                  <c:v>0.85298802358806003</c:v>
                </c:pt>
                <c:pt idx="68">
                  <c:v>0.8542464587512919</c:v>
                </c:pt>
                <c:pt idx="69">
                  <c:v>0.85722536324396614</c:v>
                </c:pt>
                <c:pt idx="70">
                  <c:v>0.85895191197033249</c:v>
                </c:pt>
                <c:pt idx="71">
                  <c:v>0.85982734512736336</c:v>
                </c:pt>
                <c:pt idx="72">
                  <c:v>0.86115873305368107</c:v>
                </c:pt>
                <c:pt idx="73">
                  <c:v>0.8638579852878594</c:v>
                </c:pt>
                <c:pt idx="74">
                  <c:v>0.86659371390358075</c:v>
                </c:pt>
                <c:pt idx="75">
                  <c:v>0.86751778223600218</c:v>
                </c:pt>
                <c:pt idx="76">
                  <c:v>0.86798589579913676</c:v>
                </c:pt>
                <c:pt idx="77">
                  <c:v>0.86990698522706544</c:v>
                </c:pt>
                <c:pt idx="78">
                  <c:v>0.87136604048878352</c:v>
                </c:pt>
                <c:pt idx="79">
                  <c:v>0.872843333941273</c:v>
                </c:pt>
                <c:pt idx="80">
                  <c:v>0.87533588668004136</c:v>
                </c:pt>
                <c:pt idx="81">
                  <c:v>0.87735424645875126</c:v>
                </c:pt>
                <c:pt idx="82">
                  <c:v>0.8778709951972764</c:v>
                </c:pt>
                <c:pt idx="83">
                  <c:v>0.87891665146817433</c:v>
                </c:pt>
                <c:pt idx="84">
                  <c:v>0.88050337406529278</c:v>
                </c:pt>
                <c:pt idx="85">
                  <c:v>0.88103836099458932</c:v>
                </c:pt>
                <c:pt idx="86">
                  <c:v>0.88212049364703027</c:v>
                </c:pt>
                <c:pt idx="87">
                  <c:v>0.88321478509331874</c:v>
                </c:pt>
                <c:pt idx="88">
                  <c:v>0.88487446045352303</c:v>
                </c:pt>
                <c:pt idx="89">
                  <c:v>0.88543984436743872</c:v>
                </c:pt>
                <c:pt idx="90">
                  <c:v>0.88658277098911786</c:v>
                </c:pt>
                <c:pt idx="91">
                  <c:v>0.88716031369688131</c:v>
                </c:pt>
                <c:pt idx="92">
                  <c:v>0.88832755790625573</c:v>
                </c:pt>
                <c:pt idx="93">
                  <c:v>0.88950696090947778</c:v>
                </c:pt>
                <c:pt idx="94">
                  <c:v>0.89069852270654748</c:v>
                </c:pt>
                <c:pt idx="95">
                  <c:v>0.89250410359292354</c:v>
                </c:pt>
                <c:pt idx="96">
                  <c:v>0.89311204328530613</c:v>
                </c:pt>
                <c:pt idx="97">
                  <c:v>0.89434008146391875</c:v>
                </c:pt>
                <c:pt idx="98">
                  <c:v>0.89558027843637911</c:v>
                </c:pt>
                <c:pt idx="99">
                  <c:v>0.89683263420268711</c:v>
                </c:pt>
                <c:pt idx="100">
                  <c:v>0.89809714876284275</c:v>
                </c:pt>
                <c:pt idx="101">
                  <c:v>0.90003039698461917</c:v>
                </c:pt>
                <c:pt idx="102">
                  <c:v>0.90265669645571156</c:v>
                </c:pt>
                <c:pt idx="103">
                  <c:v>0.90530731351449933</c:v>
                </c:pt>
                <c:pt idx="104">
                  <c:v>0.90597604717612013</c:v>
                </c:pt>
                <c:pt idx="105">
                  <c:v>0.90665086023466468</c:v>
                </c:pt>
                <c:pt idx="106">
                  <c:v>0.90733175269013311</c:v>
                </c:pt>
                <c:pt idx="107">
                  <c:v>0.90873001398261288</c:v>
                </c:pt>
                <c:pt idx="108">
                  <c:v>0.91014043406894041</c:v>
                </c:pt>
                <c:pt idx="109">
                  <c:v>0.91085172350902788</c:v>
                </c:pt>
                <c:pt idx="110">
                  <c:v>0.91304030640160494</c:v>
                </c:pt>
                <c:pt idx="111">
                  <c:v>0.91451152045717066</c:v>
                </c:pt>
                <c:pt idx="112">
                  <c:v>0.91673657973129064</c:v>
                </c:pt>
                <c:pt idx="113">
                  <c:v>0.91749650434676877</c:v>
                </c:pt>
                <c:pt idx="114">
                  <c:v>0.91981275457474621</c:v>
                </c:pt>
                <c:pt idx="115">
                  <c:v>0.92060915557176726</c:v>
                </c:pt>
                <c:pt idx="116">
                  <c:v>0.92141163596571218</c:v>
                </c:pt>
                <c:pt idx="117">
                  <c:v>0.92224451334427626</c:v>
                </c:pt>
                <c:pt idx="118">
                  <c:v>0.92308954951668798</c:v>
                </c:pt>
                <c:pt idx="119">
                  <c:v>0.92479178065535894</c:v>
                </c:pt>
                <c:pt idx="120">
                  <c:v>0.92653048817557293</c:v>
                </c:pt>
                <c:pt idx="121">
                  <c:v>0.9274059213326038</c:v>
                </c:pt>
                <c:pt idx="122">
                  <c:v>0.92916894644051307</c:v>
                </c:pt>
                <c:pt idx="123">
                  <c:v>0.93006261778831545</c:v>
                </c:pt>
                <c:pt idx="124">
                  <c:v>0.93096844792996536</c:v>
                </c:pt>
                <c:pt idx="125">
                  <c:v>0.93279226700711293</c:v>
                </c:pt>
                <c:pt idx="126">
                  <c:v>0.93371025594261048</c:v>
                </c:pt>
                <c:pt idx="127">
                  <c:v>0.93465864186272718</c:v>
                </c:pt>
                <c:pt idx="128">
                  <c:v>0.93562526597361539</c:v>
                </c:pt>
                <c:pt idx="129">
                  <c:v>0.93757067298923946</c:v>
                </c:pt>
                <c:pt idx="130">
                  <c:v>0.93856161468782295</c:v>
                </c:pt>
                <c:pt idx="131">
                  <c:v>0.94055565687883758</c:v>
                </c:pt>
                <c:pt idx="132">
                  <c:v>0.94265912821448117</c:v>
                </c:pt>
                <c:pt idx="133">
                  <c:v>0.94371694327922673</c:v>
                </c:pt>
                <c:pt idx="134">
                  <c:v>0.9447929965347438</c:v>
                </c:pt>
                <c:pt idx="135">
                  <c:v>0.94594808195027058</c:v>
                </c:pt>
                <c:pt idx="136">
                  <c:v>0.94712140555656876</c:v>
                </c:pt>
                <c:pt idx="137">
                  <c:v>0.94830080855979082</c:v>
                </c:pt>
                <c:pt idx="138">
                  <c:v>0.94952276734147978</c:v>
                </c:pt>
                <c:pt idx="139">
                  <c:v>0.95078728190163531</c:v>
                </c:pt>
                <c:pt idx="140">
                  <c:v>0.9520821934464101</c:v>
                </c:pt>
                <c:pt idx="141">
                  <c:v>0.95338926378503253</c:v>
                </c:pt>
                <c:pt idx="142">
                  <c:v>0.95470241352057872</c:v>
                </c:pt>
                <c:pt idx="143">
                  <c:v>0.95607635722536322</c:v>
                </c:pt>
                <c:pt idx="144">
                  <c:v>0.95746853912091923</c:v>
                </c:pt>
                <c:pt idx="145">
                  <c:v>0.958866800413399</c:v>
                </c:pt>
                <c:pt idx="146">
                  <c:v>0.96027114110280265</c:v>
                </c:pt>
                <c:pt idx="147">
                  <c:v>0.96174843455529213</c:v>
                </c:pt>
                <c:pt idx="148">
                  <c:v>0.96326220438932453</c:v>
                </c:pt>
                <c:pt idx="149">
                  <c:v>0.96481853000182383</c:v>
                </c:pt>
                <c:pt idx="150">
                  <c:v>0.96643564958356132</c:v>
                </c:pt>
                <c:pt idx="151">
                  <c:v>0.96807708675299409</c:v>
                </c:pt>
                <c:pt idx="152">
                  <c:v>0.96974892090704601</c:v>
                </c:pt>
                <c:pt idx="153">
                  <c:v>0.9714268344580218</c:v>
                </c:pt>
                <c:pt idx="154">
                  <c:v>0.97331144750440757</c:v>
                </c:pt>
                <c:pt idx="155">
                  <c:v>0.97520821934464097</c:v>
                </c:pt>
                <c:pt idx="156">
                  <c:v>0.97717794394796031</c:v>
                </c:pt>
                <c:pt idx="157">
                  <c:v>0.97925101829898475</c:v>
                </c:pt>
                <c:pt idx="158">
                  <c:v>0.98148215697002861</c:v>
                </c:pt>
                <c:pt idx="159">
                  <c:v>0.98373761322876774</c:v>
                </c:pt>
                <c:pt idx="160">
                  <c:v>0.986369992096784</c:v>
                </c:pt>
                <c:pt idx="161">
                  <c:v>0.98922730865098185</c:v>
                </c:pt>
                <c:pt idx="162">
                  <c:v>0.9923460392729041</c:v>
                </c:pt>
                <c:pt idx="163">
                  <c:v>0.99558635783330296</c:v>
                </c:pt>
                <c:pt idx="16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B06-4A20-B86F-194DDF8F241A}"/>
            </c:ext>
          </c:extLst>
        </c:ser>
        <c:ser>
          <c:idx val="3"/>
          <c:order val="3"/>
          <c:tx>
            <c:v>1851M</c:v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'surname and forename by sex (2'!$C$487:$C$649</c:f>
              <c:numCache>
                <c:formatCode>General</c:formatCode>
                <c:ptCount val="16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79</c:v>
                </c:pt>
                <c:pt idx="78">
                  <c:v>80</c:v>
                </c:pt>
                <c:pt idx="79">
                  <c:v>81</c:v>
                </c:pt>
                <c:pt idx="80">
                  <c:v>82</c:v>
                </c:pt>
                <c:pt idx="81">
                  <c:v>83</c:v>
                </c:pt>
                <c:pt idx="82">
                  <c:v>84</c:v>
                </c:pt>
                <c:pt idx="83">
                  <c:v>85</c:v>
                </c:pt>
                <c:pt idx="84">
                  <c:v>86</c:v>
                </c:pt>
                <c:pt idx="85">
                  <c:v>87</c:v>
                </c:pt>
                <c:pt idx="86">
                  <c:v>88</c:v>
                </c:pt>
                <c:pt idx="87">
                  <c:v>89</c:v>
                </c:pt>
                <c:pt idx="88">
                  <c:v>91</c:v>
                </c:pt>
                <c:pt idx="89">
                  <c:v>92</c:v>
                </c:pt>
                <c:pt idx="90">
                  <c:v>93</c:v>
                </c:pt>
                <c:pt idx="91">
                  <c:v>94</c:v>
                </c:pt>
                <c:pt idx="92">
                  <c:v>95</c:v>
                </c:pt>
                <c:pt idx="93">
                  <c:v>97</c:v>
                </c:pt>
                <c:pt idx="94">
                  <c:v>98</c:v>
                </c:pt>
                <c:pt idx="95">
                  <c:v>99</c:v>
                </c:pt>
                <c:pt idx="96">
                  <c:v>100</c:v>
                </c:pt>
                <c:pt idx="97">
                  <c:v>101</c:v>
                </c:pt>
                <c:pt idx="98">
                  <c:v>102</c:v>
                </c:pt>
                <c:pt idx="99">
                  <c:v>103</c:v>
                </c:pt>
                <c:pt idx="100">
                  <c:v>104</c:v>
                </c:pt>
                <c:pt idx="101">
                  <c:v>105</c:v>
                </c:pt>
                <c:pt idx="102">
                  <c:v>106</c:v>
                </c:pt>
                <c:pt idx="103">
                  <c:v>108</c:v>
                </c:pt>
                <c:pt idx="104">
                  <c:v>109</c:v>
                </c:pt>
                <c:pt idx="105">
                  <c:v>110</c:v>
                </c:pt>
                <c:pt idx="106">
                  <c:v>111</c:v>
                </c:pt>
                <c:pt idx="107">
                  <c:v>114</c:v>
                </c:pt>
                <c:pt idx="108">
                  <c:v>115</c:v>
                </c:pt>
                <c:pt idx="109">
                  <c:v>116</c:v>
                </c:pt>
                <c:pt idx="110">
                  <c:v>120</c:v>
                </c:pt>
                <c:pt idx="111">
                  <c:v>122</c:v>
                </c:pt>
                <c:pt idx="112">
                  <c:v>124</c:v>
                </c:pt>
                <c:pt idx="113">
                  <c:v>125</c:v>
                </c:pt>
                <c:pt idx="114">
                  <c:v>126</c:v>
                </c:pt>
                <c:pt idx="115">
                  <c:v>127</c:v>
                </c:pt>
                <c:pt idx="116">
                  <c:v>129</c:v>
                </c:pt>
                <c:pt idx="117">
                  <c:v>131</c:v>
                </c:pt>
                <c:pt idx="118">
                  <c:v>133</c:v>
                </c:pt>
                <c:pt idx="119">
                  <c:v>134</c:v>
                </c:pt>
                <c:pt idx="120">
                  <c:v>139</c:v>
                </c:pt>
                <c:pt idx="121">
                  <c:v>141</c:v>
                </c:pt>
                <c:pt idx="122">
                  <c:v>142</c:v>
                </c:pt>
                <c:pt idx="123">
                  <c:v>144</c:v>
                </c:pt>
                <c:pt idx="124">
                  <c:v>146</c:v>
                </c:pt>
                <c:pt idx="125">
                  <c:v>147</c:v>
                </c:pt>
                <c:pt idx="126">
                  <c:v>148</c:v>
                </c:pt>
                <c:pt idx="127">
                  <c:v>151</c:v>
                </c:pt>
                <c:pt idx="128">
                  <c:v>154</c:v>
                </c:pt>
                <c:pt idx="129">
                  <c:v>158</c:v>
                </c:pt>
                <c:pt idx="130">
                  <c:v>163</c:v>
                </c:pt>
                <c:pt idx="131">
                  <c:v>166</c:v>
                </c:pt>
                <c:pt idx="132">
                  <c:v>168</c:v>
                </c:pt>
                <c:pt idx="133">
                  <c:v>172</c:v>
                </c:pt>
                <c:pt idx="134">
                  <c:v>174</c:v>
                </c:pt>
                <c:pt idx="135">
                  <c:v>182</c:v>
                </c:pt>
                <c:pt idx="136">
                  <c:v>185</c:v>
                </c:pt>
                <c:pt idx="137">
                  <c:v>188</c:v>
                </c:pt>
                <c:pt idx="138">
                  <c:v>192</c:v>
                </c:pt>
                <c:pt idx="139">
                  <c:v>195</c:v>
                </c:pt>
                <c:pt idx="140">
                  <c:v>205</c:v>
                </c:pt>
                <c:pt idx="141">
                  <c:v>213</c:v>
                </c:pt>
                <c:pt idx="142">
                  <c:v>219</c:v>
                </c:pt>
                <c:pt idx="143">
                  <c:v>221</c:v>
                </c:pt>
                <c:pt idx="144">
                  <c:v>224</c:v>
                </c:pt>
                <c:pt idx="145">
                  <c:v>229</c:v>
                </c:pt>
                <c:pt idx="146">
                  <c:v>230</c:v>
                </c:pt>
                <c:pt idx="147">
                  <c:v>231</c:v>
                </c:pt>
                <c:pt idx="148">
                  <c:v>249</c:v>
                </c:pt>
                <c:pt idx="149">
                  <c:v>252</c:v>
                </c:pt>
                <c:pt idx="150">
                  <c:v>257</c:v>
                </c:pt>
                <c:pt idx="151">
                  <c:v>270</c:v>
                </c:pt>
                <c:pt idx="152">
                  <c:v>295</c:v>
                </c:pt>
                <c:pt idx="153">
                  <c:v>303</c:v>
                </c:pt>
                <c:pt idx="154">
                  <c:v>315</c:v>
                </c:pt>
                <c:pt idx="155">
                  <c:v>325</c:v>
                </c:pt>
                <c:pt idx="156">
                  <c:v>350</c:v>
                </c:pt>
                <c:pt idx="157">
                  <c:v>352</c:v>
                </c:pt>
                <c:pt idx="158">
                  <c:v>422</c:v>
                </c:pt>
                <c:pt idx="159">
                  <c:v>425</c:v>
                </c:pt>
                <c:pt idx="160">
                  <c:v>439</c:v>
                </c:pt>
                <c:pt idx="161">
                  <c:v>499</c:v>
                </c:pt>
                <c:pt idx="162">
                  <c:v>648</c:v>
                </c:pt>
              </c:numCache>
            </c:numRef>
          </c:xVal>
          <c:yVal>
            <c:numRef>
              <c:f>'surname and forename by sex (2'!$G$487:$G$649</c:f>
              <c:numCache>
                <c:formatCode>0%</c:formatCode>
                <c:ptCount val="163"/>
                <c:pt idx="0">
                  <c:v>0.24956495755040339</c:v>
                </c:pt>
                <c:pt idx="1">
                  <c:v>0.34553795855231934</c:v>
                </c:pt>
                <c:pt idx="2">
                  <c:v>0.40129370199152764</c:v>
                </c:pt>
                <c:pt idx="3">
                  <c:v>0.44383118595208382</c:v>
                </c:pt>
                <c:pt idx="4">
                  <c:v>0.48018725867594758</c:v>
                </c:pt>
                <c:pt idx="5">
                  <c:v>0.50950648315785152</c:v>
                </c:pt>
                <c:pt idx="6">
                  <c:v>0.53333567699636142</c:v>
                </c:pt>
                <c:pt idx="7">
                  <c:v>0.55461613729178016</c:v>
                </c:pt>
                <c:pt idx="8">
                  <c:v>0.57402166716469505</c:v>
                </c:pt>
                <c:pt idx="9">
                  <c:v>0.59130618199715246</c:v>
                </c:pt>
                <c:pt idx="10">
                  <c:v>0.60703216091590351</c:v>
                </c:pt>
                <c:pt idx="11">
                  <c:v>0.61940670170442891</c:v>
                </c:pt>
                <c:pt idx="12">
                  <c:v>0.63243160898326034</c:v>
                </c:pt>
                <c:pt idx="13">
                  <c:v>0.64424367064503463</c:v>
                </c:pt>
                <c:pt idx="14">
                  <c:v>0.65558114054361261</c:v>
                </c:pt>
                <c:pt idx="15">
                  <c:v>0.66833066741663882</c:v>
                </c:pt>
                <c:pt idx="16">
                  <c:v>0.67679715010575781</c:v>
                </c:pt>
                <c:pt idx="17">
                  <c:v>0.68502340733449341</c:v>
                </c:pt>
                <c:pt idx="18">
                  <c:v>0.69315005888453363</c:v>
                </c:pt>
                <c:pt idx="19">
                  <c:v>0.70217316154283338</c:v>
                </c:pt>
                <c:pt idx="20">
                  <c:v>0.70955570008144231</c:v>
                </c:pt>
                <c:pt idx="21">
                  <c:v>0.71780539394045928</c:v>
                </c:pt>
                <c:pt idx="22">
                  <c:v>0.72494770701868483</c:v>
                </c:pt>
                <c:pt idx="23">
                  <c:v>0.73099435763125975</c:v>
                </c:pt>
                <c:pt idx="24">
                  <c:v>0.73656055732306813</c:v>
                </c:pt>
                <c:pt idx="25">
                  <c:v>0.74311109548669096</c:v>
                </c:pt>
                <c:pt idx="26">
                  <c:v>0.74706602684666001</c:v>
                </c:pt>
                <c:pt idx="27">
                  <c:v>0.75149554996982537</c:v>
                </c:pt>
                <c:pt idx="28">
                  <c:v>0.75744259490370469</c:v>
                </c:pt>
                <c:pt idx="29">
                  <c:v>0.763243160898326</c:v>
                </c:pt>
                <c:pt idx="30">
                  <c:v>0.7679656419000076</c:v>
                </c:pt>
                <c:pt idx="31">
                  <c:v>0.77321544708301837</c:v>
                </c:pt>
                <c:pt idx="32">
                  <c:v>0.77727584327925325</c:v>
                </c:pt>
                <c:pt idx="33">
                  <c:v>0.78225612721402915</c:v>
                </c:pt>
                <c:pt idx="34">
                  <c:v>0.78799810163294726</c:v>
                </c:pt>
                <c:pt idx="35">
                  <c:v>0.7917948357385175</c:v>
                </c:pt>
                <c:pt idx="36">
                  <c:v>0.79548024585025168</c:v>
                </c:pt>
                <c:pt idx="37">
                  <c:v>0.79948790962835359</c:v>
                </c:pt>
                <c:pt idx="38">
                  <c:v>0.80520058825942009</c:v>
                </c:pt>
                <c:pt idx="39">
                  <c:v>0.80895044910442782</c:v>
                </c:pt>
                <c:pt idx="40">
                  <c:v>0.81231360554979404</c:v>
                </c:pt>
                <c:pt idx="41">
                  <c:v>0.81649704405500578</c:v>
                </c:pt>
                <c:pt idx="42">
                  <c:v>0.82078008823891302</c:v>
                </c:pt>
                <c:pt idx="43">
                  <c:v>0.82387372343604437</c:v>
                </c:pt>
                <c:pt idx="44">
                  <c:v>0.8262466822520258</c:v>
                </c:pt>
                <c:pt idx="45">
                  <c:v>0.82894189473437507</c:v>
                </c:pt>
                <c:pt idx="46">
                  <c:v>0.83142031838662234</c:v>
                </c:pt>
                <c:pt idx="47">
                  <c:v>0.83451395358375369</c:v>
                </c:pt>
                <c:pt idx="48">
                  <c:v>0.8370978420722669</c:v>
                </c:pt>
                <c:pt idx="49">
                  <c:v>0.83914854722188048</c:v>
                </c:pt>
                <c:pt idx="50">
                  <c:v>0.84124026647448635</c:v>
                </c:pt>
                <c:pt idx="51">
                  <c:v>0.84367767602374133</c:v>
                </c:pt>
                <c:pt idx="52">
                  <c:v>0.84740410023846768</c:v>
                </c:pt>
                <c:pt idx="53">
                  <c:v>0.84961886180005042</c:v>
                </c:pt>
                <c:pt idx="54">
                  <c:v>0.85123013013188964</c:v>
                </c:pt>
                <c:pt idx="55">
                  <c:v>0.85254258142764239</c:v>
                </c:pt>
                <c:pt idx="56">
                  <c:v>0.85521435727971029</c:v>
                </c:pt>
                <c:pt idx="57">
                  <c:v>0.85657368183602567</c:v>
                </c:pt>
                <c:pt idx="58">
                  <c:v>0.85761075272597309</c:v>
                </c:pt>
                <c:pt idx="59">
                  <c:v>0.85831385163441198</c:v>
                </c:pt>
                <c:pt idx="60">
                  <c:v>0.86010089469336104</c:v>
                </c:pt>
                <c:pt idx="61">
                  <c:v>0.86264376907888185</c:v>
                </c:pt>
                <c:pt idx="62">
                  <c:v>0.86448940371353411</c:v>
                </c:pt>
                <c:pt idx="63">
                  <c:v>0.86561436196703634</c:v>
                </c:pt>
                <c:pt idx="64">
                  <c:v>0.8675185881773918</c:v>
                </c:pt>
                <c:pt idx="65">
                  <c:v>0.86983881457524037</c:v>
                </c:pt>
                <c:pt idx="66">
                  <c:v>0.87219419591851088</c:v>
                </c:pt>
                <c:pt idx="67">
                  <c:v>0.87299104134807493</c:v>
                </c:pt>
                <c:pt idx="68">
                  <c:v>0.87379960509277976</c:v>
                </c:pt>
                <c:pt idx="69">
                  <c:v>0.87544016921247059</c:v>
                </c:pt>
                <c:pt idx="70">
                  <c:v>0.87876817071241498</c:v>
                </c:pt>
                <c:pt idx="71">
                  <c:v>0.88045560809266843</c:v>
                </c:pt>
                <c:pt idx="72">
                  <c:v>0.88088332659530211</c:v>
                </c:pt>
                <c:pt idx="73">
                  <c:v>0.88218405957591417</c:v>
                </c:pt>
                <c:pt idx="74">
                  <c:v>0.88262349639368853</c:v>
                </c:pt>
                <c:pt idx="75">
                  <c:v>0.88440468029506714</c:v>
                </c:pt>
                <c:pt idx="76">
                  <c:v>0.88575814569381217</c:v>
                </c:pt>
                <c:pt idx="77">
                  <c:v>0.88714676603797904</c:v>
                </c:pt>
                <c:pt idx="78">
                  <c:v>0.88855296385485694</c:v>
                </c:pt>
                <c:pt idx="79">
                  <c:v>0.88902755561805324</c:v>
                </c:pt>
                <c:pt idx="80">
                  <c:v>0.88998845745958644</c:v>
                </c:pt>
                <c:pt idx="81">
                  <c:v>0.89096107761626031</c:v>
                </c:pt>
                <c:pt idx="82">
                  <c:v>0.89292975455988943</c:v>
                </c:pt>
                <c:pt idx="83">
                  <c:v>0.893427782953367</c:v>
                </c:pt>
                <c:pt idx="84">
                  <c:v>0.89493944560651073</c:v>
                </c:pt>
                <c:pt idx="85">
                  <c:v>0.89646868573236538</c:v>
                </c:pt>
                <c:pt idx="86">
                  <c:v>0.89801550333093105</c:v>
                </c:pt>
                <c:pt idx="87">
                  <c:v>0.89905843337844882</c:v>
                </c:pt>
                <c:pt idx="88">
                  <c:v>0.90012480005624795</c:v>
                </c:pt>
                <c:pt idx="89">
                  <c:v>0.90066384255271781</c:v>
                </c:pt>
                <c:pt idx="90">
                  <c:v>0.90120874420675801</c:v>
                </c:pt>
                <c:pt idx="91">
                  <c:v>0.90231026582997897</c:v>
                </c:pt>
                <c:pt idx="92">
                  <c:v>0.90286688579915975</c:v>
                </c:pt>
                <c:pt idx="93">
                  <c:v>0.90570857722076725</c:v>
                </c:pt>
                <c:pt idx="94">
                  <c:v>0.90628277466265905</c:v>
                </c:pt>
                <c:pt idx="95">
                  <c:v>0.90918305765996965</c:v>
                </c:pt>
                <c:pt idx="96">
                  <c:v>0.90976897341700214</c:v>
                </c:pt>
                <c:pt idx="97">
                  <c:v>0.9115442981608104</c:v>
                </c:pt>
                <c:pt idx="98">
                  <c:v>0.91214193223298357</c:v>
                </c:pt>
                <c:pt idx="99">
                  <c:v>0.91334891869247037</c:v>
                </c:pt>
                <c:pt idx="100">
                  <c:v>0.91456762346709786</c:v>
                </c:pt>
                <c:pt idx="101">
                  <c:v>0.91518283501198194</c:v>
                </c:pt>
                <c:pt idx="102">
                  <c:v>0.9164249764168908</c:v>
                </c:pt>
                <c:pt idx="103">
                  <c:v>0.91705776543448581</c:v>
                </c:pt>
                <c:pt idx="104">
                  <c:v>0.91769641360965115</c:v>
                </c:pt>
                <c:pt idx="105">
                  <c:v>0.91834092094238695</c:v>
                </c:pt>
                <c:pt idx="106">
                  <c:v>0.92029202041330493</c:v>
                </c:pt>
                <c:pt idx="107">
                  <c:v>0.922295852302356</c:v>
                </c:pt>
                <c:pt idx="108">
                  <c:v>0.92364345854353058</c:v>
                </c:pt>
                <c:pt idx="109">
                  <c:v>0.92500278309984585</c:v>
                </c:pt>
                <c:pt idx="110">
                  <c:v>0.92570588200828485</c:v>
                </c:pt>
                <c:pt idx="111">
                  <c:v>0.92785033367902359</c:v>
                </c:pt>
                <c:pt idx="112">
                  <c:v>0.92857686921774385</c:v>
                </c:pt>
                <c:pt idx="113">
                  <c:v>0.93004165861032506</c:v>
                </c:pt>
                <c:pt idx="114">
                  <c:v>0.9307799124641859</c:v>
                </c:pt>
                <c:pt idx="115">
                  <c:v>0.93152402547561708</c:v>
                </c:pt>
                <c:pt idx="116">
                  <c:v>0.93227985680218894</c:v>
                </c:pt>
                <c:pt idx="117">
                  <c:v>0.93304740644390149</c:v>
                </c:pt>
                <c:pt idx="118">
                  <c:v>0.93460594235760786</c:v>
                </c:pt>
                <c:pt idx="119">
                  <c:v>0.93539106947203132</c:v>
                </c:pt>
                <c:pt idx="120">
                  <c:v>0.93701991527658157</c:v>
                </c:pt>
                <c:pt idx="121">
                  <c:v>0.93784605649399733</c:v>
                </c:pt>
                <c:pt idx="122">
                  <c:v>0.93867805686898342</c:v>
                </c:pt>
                <c:pt idx="123">
                  <c:v>0.93952177555911009</c:v>
                </c:pt>
                <c:pt idx="124">
                  <c:v>0.94123264956964492</c:v>
                </c:pt>
                <c:pt idx="125">
                  <c:v>0.94209394573248262</c:v>
                </c:pt>
                <c:pt idx="126">
                  <c:v>0.94296110105289066</c:v>
                </c:pt>
                <c:pt idx="127">
                  <c:v>0.94473056663912858</c:v>
                </c:pt>
                <c:pt idx="128">
                  <c:v>0.94563287690495856</c:v>
                </c:pt>
                <c:pt idx="129">
                  <c:v>0.94655862380106992</c:v>
                </c:pt>
                <c:pt idx="130">
                  <c:v>0.94846870916899573</c:v>
                </c:pt>
                <c:pt idx="131">
                  <c:v>0.9494413293256696</c:v>
                </c:pt>
                <c:pt idx="132">
                  <c:v>0.95042566779748405</c:v>
                </c:pt>
                <c:pt idx="133">
                  <c:v>0.95143344289957987</c:v>
                </c:pt>
                <c:pt idx="134">
                  <c:v>0.95245293631681638</c:v>
                </c:pt>
                <c:pt idx="135">
                  <c:v>0.9535193029946154</c:v>
                </c:pt>
                <c:pt idx="136">
                  <c:v>0.95460324714512546</c:v>
                </c:pt>
                <c:pt idx="137">
                  <c:v>0.95570476876834654</c:v>
                </c:pt>
                <c:pt idx="138">
                  <c:v>0.95682972702184876</c:v>
                </c:pt>
                <c:pt idx="139">
                  <c:v>0.95797226274806213</c:v>
                </c:pt>
                <c:pt idx="140">
                  <c:v>0.95917339004997859</c:v>
                </c:pt>
                <c:pt idx="141">
                  <c:v>0.96042139061245779</c:v>
                </c:pt>
                <c:pt idx="142">
                  <c:v>0.96170454612035883</c:v>
                </c:pt>
                <c:pt idx="143">
                  <c:v>0.96299941994340055</c:v>
                </c:pt>
                <c:pt idx="144">
                  <c:v>0.96431187123915318</c:v>
                </c:pt>
                <c:pt idx="145">
                  <c:v>0.96565361832275753</c:v>
                </c:pt>
                <c:pt idx="146">
                  <c:v>0.96700122456393223</c:v>
                </c:pt>
                <c:pt idx="147">
                  <c:v>0.96835468996267715</c:v>
                </c:pt>
                <c:pt idx="148">
                  <c:v>0.96981362019768802</c:v>
                </c:pt>
                <c:pt idx="149">
                  <c:v>0.97129012790540981</c:v>
                </c:pt>
                <c:pt idx="150">
                  <c:v>0.97279593140098319</c:v>
                </c:pt>
                <c:pt idx="151">
                  <c:v>0.97437790394497081</c:v>
                </c:pt>
                <c:pt idx="152">
                  <c:v>0.97610635542821655</c:v>
                </c:pt>
                <c:pt idx="153">
                  <c:v>0.97788168017202481</c:v>
                </c:pt>
                <c:pt idx="154">
                  <c:v>0.97972731480667707</c:v>
                </c:pt>
                <c:pt idx="155">
                  <c:v>0.98163154101703254</c:v>
                </c:pt>
                <c:pt idx="156">
                  <c:v>0.98368224616664612</c:v>
                </c:pt>
                <c:pt idx="157">
                  <c:v>0.98574466963140039</c:v>
                </c:pt>
                <c:pt idx="158">
                  <c:v>0.98821723412607732</c:v>
                </c:pt>
                <c:pt idx="159">
                  <c:v>0.99070737609346526</c:v>
                </c:pt>
                <c:pt idx="160">
                  <c:v>0.99327954626683779</c:v>
                </c:pt>
                <c:pt idx="161">
                  <c:v>0.99620326589442965</c:v>
                </c:pt>
                <c:pt idx="162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B06-4A20-B86F-194DDF8F241A}"/>
            </c:ext>
          </c:extLst>
        </c:ser>
        <c:ser>
          <c:idx val="5"/>
          <c:order val="5"/>
          <c:tx>
            <c:v>1861M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'surname and forename by sex (2'!$C$787:$C$941</c:f>
              <c:numCache>
                <c:formatCode>General</c:formatCode>
                <c:ptCount val="15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85</c:v>
                </c:pt>
                <c:pt idx="84">
                  <c:v>86</c:v>
                </c:pt>
                <c:pt idx="85">
                  <c:v>87</c:v>
                </c:pt>
                <c:pt idx="86">
                  <c:v>88</c:v>
                </c:pt>
                <c:pt idx="87">
                  <c:v>89</c:v>
                </c:pt>
                <c:pt idx="88">
                  <c:v>90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101</c:v>
                </c:pt>
                <c:pt idx="100">
                  <c:v>103</c:v>
                </c:pt>
                <c:pt idx="101">
                  <c:v>104</c:v>
                </c:pt>
                <c:pt idx="102">
                  <c:v>107</c:v>
                </c:pt>
                <c:pt idx="103">
                  <c:v>109</c:v>
                </c:pt>
                <c:pt idx="104">
                  <c:v>110</c:v>
                </c:pt>
                <c:pt idx="105">
                  <c:v>112</c:v>
                </c:pt>
                <c:pt idx="106">
                  <c:v>113</c:v>
                </c:pt>
                <c:pt idx="107">
                  <c:v>116</c:v>
                </c:pt>
                <c:pt idx="108">
                  <c:v>117</c:v>
                </c:pt>
                <c:pt idx="109">
                  <c:v>118</c:v>
                </c:pt>
                <c:pt idx="110">
                  <c:v>119</c:v>
                </c:pt>
                <c:pt idx="111">
                  <c:v>120</c:v>
                </c:pt>
                <c:pt idx="112">
                  <c:v>121</c:v>
                </c:pt>
                <c:pt idx="113">
                  <c:v>122</c:v>
                </c:pt>
                <c:pt idx="114">
                  <c:v>123</c:v>
                </c:pt>
                <c:pt idx="115">
                  <c:v>124</c:v>
                </c:pt>
                <c:pt idx="116">
                  <c:v>125</c:v>
                </c:pt>
                <c:pt idx="117">
                  <c:v>129</c:v>
                </c:pt>
                <c:pt idx="118">
                  <c:v>136</c:v>
                </c:pt>
                <c:pt idx="119">
                  <c:v>138</c:v>
                </c:pt>
                <c:pt idx="120">
                  <c:v>141</c:v>
                </c:pt>
                <c:pt idx="121">
                  <c:v>142</c:v>
                </c:pt>
                <c:pt idx="122">
                  <c:v>147</c:v>
                </c:pt>
                <c:pt idx="123">
                  <c:v>150</c:v>
                </c:pt>
                <c:pt idx="124">
                  <c:v>152</c:v>
                </c:pt>
                <c:pt idx="125">
                  <c:v>153</c:v>
                </c:pt>
                <c:pt idx="126">
                  <c:v>156</c:v>
                </c:pt>
                <c:pt idx="127">
                  <c:v>161</c:v>
                </c:pt>
                <c:pt idx="128">
                  <c:v>168</c:v>
                </c:pt>
                <c:pt idx="129">
                  <c:v>169</c:v>
                </c:pt>
                <c:pt idx="130">
                  <c:v>176</c:v>
                </c:pt>
                <c:pt idx="131">
                  <c:v>177</c:v>
                </c:pt>
                <c:pt idx="132">
                  <c:v>180</c:v>
                </c:pt>
                <c:pt idx="133">
                  <c:v>181</c:v>
                </c:pt>
                <c:pt idx="134">
                  <c:v>188</c:v>
                </c:pt>
                <c:pt idx="135">
                  <c:v>190</c:v>
                </c:pt>
                <c:pt idx="136">
                  <c:v>195</c:v>
                </c:pt>
                <c:pt idx="137">
                  <c:v>197</c:v>
                </c:pt>
                <c:pt idx="138">
                  <c:v>198</c:v>
                </c:pt>
                <c:pt idx="139">
                  <c:v>208</c:v>
                </c:pt>
                <c:pt idx="140">
                  <c:v>214</c:v>
                </c:pt>
                <c:pt idx="141">
                  <c:v>220</c:v>
                </c:pt>
                <c:pt idx="142">
                  <c:v>233</c:v>
                </c:pt>
                <c:pt idx="143">
                  <c:v>236</c:v>
                </c:pt>
                <c:pt idx="144">
                  <c:v>266</c:v>
                </c:pt>
                <c:pt idx="145">
                  <c:v>267</c:v>
                </c:pt>
                <c:pt idx="146">
                  <c:v>292</c:v>
                </c:pt>
                <c:pt idx="147">
                  <c:v>302</c:v>
                </c:pt>
                <c:pt idx="148">
                  <c:v>308</c:v>
                </c:pt>
                <c:pt idx="149">
                  <c:v>322</c:v>
                </c:pt>
                <c:pt idx="150">
                  <c:v>364</c:v>
                </c:pt>
                <c:pt idx="151">
                  <c:v>380</c:v>
                </c:pt>
                <c:pt idx="152">
                  <c:v>394</c:v>
                </c:pt>
                <c:pt idx="153">
                  <c:v>463</c:v>
                </c:pt>
                <c:pt idx="154">
                  <c:v>597</c:v>
                </c:pt>
              </c:numCache>
            </c:numRef>
          </c:xVal>
          <c:yVal>
            <c:numRef>
              <c:f>'surname and forename by sex (2'!$G$787:$G$941</c:f>
              <c:numCache>
                <c:formatCode>0%</c:formatCode>
                <c:ptCount val="155"/>
                <c:pt idx="0">
                  <c:v>0.30341663954091169</c:v>
                </c:pt>
                <c:pt idx="1">
                  <c:v>0.40680796171048983</c:v>
                </c:pt>
                <c:pt idx="2">
                  <c:v>0.46610486214088515</c:v>
                </c:pt>
                <c:pt idx="3">
                  <c:v>0.51006064113228933</c:v>
                </c:pt>
                <c:pt idx="4">
                  <c:v>0.54496244589918863</c:v>
                </c:pt>
                <c:pt idx="5">
                  <c:v>0.57335406946604461</c:v>
                </c:pt>
                <c:pt idx="6">
                  <c:v>0.59770094156509579</c:v>
                </c:pt>
                <c:pt idx="7">
                  <c:v>0.61843707427634509</c:v>
                </c:pt>
                <c:pt idx="8">
                  <c:v>0.63731659975647104</c:v>
                </c:pt>
                <c:pt idx="9">
                  <c:v>0.6546168035010308</c:v>
                </c:pt>
                <c:pt idx="10">
                  <c:v>0.66827612813001069</c:v>
                </c:pt>
                <c:pt idx="11">
                  <c:v>0.68339421558344482</c:v>
                </c:pt>
                <c:pt idx="12">
                  <c:v>0.69640252209242048</c:v>
                </c:pt>
                <c:pt idx="13">
                  <c:v>0.70712020929026964</c:v>
                </c:pt>
                <c:pt idx="14">
                  <c:v>0.71788009210700809</c:v>
                </c:pt>
                <c:pt idx="15">
                  <c:v>0.72781414638262987</c:v>
                </c:pt>
                <c:pt idx="16">
                  <c:v>0.73775422860380724</c:v>
                </c:pt>
                <c:pt idx="17">
                  <c:v>0.74784500946387455</c:v>
                </c:pt>
                <c:pt idx="18">
                  <c:v>0.7540296816039157</c:v>
                </c:pt>
                <c:pt idx="19">
                  <c:v>0.76150433409285445</c:v>
                </c:pt>
                <c:pt idx="20">
                  <c:v>0.7682134374962325</c:v>
                </c:pt>
                <c:pt idx="21">
                  <c:v>0.77577248122294962</c:v>
                </c:pt>
                <c:pt idx="22">
                  <c:v>0.78298190410744206</c:v>
                </c:pt>
                <c:pt idx="23">
                  <c:v>0.78746669560080529</c:v>
                </c:pt>
                <c:pt idx="24">
                  <c:v>0.79274114796195161</c:v>
                </c:pt>
                <c:pt idx="25">
                  <c:v>0.79948039109310765</c:v>
                </c:pt>
                <c:pt idx="26">
                  <c:v>0.80452578152314125</c:v>
                </c:pt>
                <c:pt idx="27">
                  <c:v>0.81161464549652185</c:v>
                </c:pt>
                <c:pt idx="28">
                  <c:v>0.81685895812989018</c:v>
                </c:pt>
                <c:pt idx="29">
                  <c:v>0.82391165442993719</c:v>
                </c:pt>
                <c:pt idx="30">
                  <c:v>0.83213377216776974</c:v>
                </c:pt>
                <c:pt idx="31">
                  <c:v>0.83599165732335101</c:v>
                </c:pt>
                <c:pt idx="32">
                  <c:v>0.84195932342339086</c:v>
                </c:pt>
                <c:pt idx="33">
                  <c:v>0.84585337625230572</c:v>
                </c:pt>
                <c:pt idx="34">
                  <c:v>0.85049489433011438</c:v>
                </c:pt>
                <c:pt idx="35">
                  <c:v>0.85440100305014044</c:v>
                </c:pt>
                <c:pt idx="36">
                  <c:v>0.85841561479016726</c:v>
                </c:pt>
                <c:pt idx="37">
                  <c:v>0.8618515437568568</c:v>
                </c:pt>
                <c:pt idx="38">
                  <c:v>0.86373226277020265</c:v>
                </c:pt>
                <c:pt idx="39">
                  <c:v>0.86517896970354569</c:v>
                </c:pt>
                <c:pt idx="40">
                  <c:v>0.86938044775579582</c:v>
                </c:pt>
                <c:pt idx="41">
                  <c:v>0.87267170602915112</c:v>
                </c:pt>
                <c:pt idx="42">
                  <c:v>0.8750045209591667</c:v>
                </c:pt>
                <c:pt idx="43">
                  <c:v>0.87792204660807505</c:v>
                </c:pt>
                <c:pt idx="44">
                  <c:v>0.88090587965809497</c:v>
                </c:pt>
                <c:pt idx="45">
                  <c:v>0.88395602010922636</c:v>
                </c:pt>
                <c:pt idx="46">
                  <c:v>0.88565590075590439</c:v>
                </c:pt>
                <c:pt idx="47">
                  <c:v>0.88825997323592176</c:v>
                </c:pt>
                <c:pt idx="48">
                  <c:v>0.89062292789371522</c:v>
                </c:pt>
                <c:pt idx="49">
                  <c:v>0.89182851700483445</c:v>
                </c:pt>
                <c:pt idx="50">
                  <c:v>0.89459534401485286</c:v>
                </c:pt>
                <c:pt idx="51">
                  <c:v>0.89616260985930773</c:v>
                </c:pt>
                <c:pt idx="52">
                  <c:v>0.89744053431709403</c:v>
                </c:pt>
                <c:pt idx="53">
                  <c:v>0.89971909773710923</c:v>
                </c:pt>
                <c:pt idx="54">
                  <c:v>0.90038217174822477</c:v>
                </c:pt>
                <c:pt idx="55">
                  <c:v>0.90240756145490497</c:v>
                </c:pt>
                <c:pt idx="56">
                  <c:v>0.90446911883491865</c:v>
                </c:pt>
                <c:pt idx="57">
                  <c:v>0.90726608557271515</c:v>
                </c:pt>
                <c:pt idx="58">
                  <c:v>0.90904432951161585</c:v>
                </c:pt>
                <c:pt idx="59">
                  <c:v>0.91157606664496604</c:v>
                </c:pt>
                <c:pt idx="60">
                  <c:v>0.91231147600274876</c:v>
                </c:pt>
                <c:pt idx="61">
                  <c:v>0.91343267387608951</c:v>
                </c:pt>
                <c:pt idx="62">
                  <c:v>0.91533147672610216</c:v>
                </c:pt>
                <c:pt idx="63">
                  <c:v>0.91610305375721846</c:v>
                </c:pt>
                <c:pt idx="64">
                  <c:v>0.91727850314055959</c:v>
                </c:pt>
                <c:pt idx="65">
                  <c:v>0.91966556958057555</c:v>
                </c:pt>
                <c:pt idx="66">
                  <c:v>0.92047331428502532</c:v>
                </c:pt>
                <c:pt idx="67">
                  <c:v>0.92293271607170846</c:v>
                </c:pt>
                <c:pt idx="68">
                  <c:v>0.9245964290450529</c:v>
                </c:pt>
                <c:pt idx="69">
                  <c:v>0.925862297611728</c:v>
                </c:pt>
                <c:pt idx="70">
                  <c:v>0.92800221828396445</c:v>
                </c:pt>
                <c:pt idx="71">
                  <c:v>0.92973826660397607</c:v>
                </c:pt>
                <c:pt idx="72">
                  <c:v>0.93149842670620997</c:v>
                </c:pt>
                <c:pt idx="73">
                  <c:v>0.93283663061955224</c:v>
                </c:pt>
                <c:pt idx="74">
                  <c:v>0.93328872653622197</c:v>
                </c:pt>
                <c:pt idx="75">
                  <c:v>0.9342049742606725</c:v>
                </c:pt>
                <c:pt idx="76">
                  <c:v>0.93466912606845332</c:v>
                </c:pt>
                <c:pt idx="77">
                  <c:v>0.93654984508179917</c:v>
                </c:pt>
                <c:pt idx="78">
                  <c:v>0.93845467587736753</c:v>
                </c:pt>
                <c:pt idx="79">
                  <c:v>0.94086585409960577</c:v>
                </c:pt>
                <c:pt idx="80">
                  <c:v>0.94135411768960908</c:v>
                </c:pt>
                <c:pt idx="81">
                  <c:v>0.94234270076072668</c:v>
                </c:pt>
                <c:pt idx="82">
                  <c:v>0.9438436592040701</c:v>
                </c:pt>
                <c:pt idx="83">
                  <c:v>0.94486840994852139</c:v>
                </c:pt>
                <c:pt idx="84">
                  <c:v>0.94538681326630258</c:v>
                </c:pt>
                <c:pt idx="85">
                  <c:v>0.94643567579297627</c:v>
                </c:pt>
                <c:pt idx="86">
                  <c:v>0.94908797183743832</c:v>
                </c:pt>
                <c:pt idx="87">
                  <c:v>0.94962445899188641</c:v>
                </c:pt>
                <c:pt idx="88">
                  <c:v>0.95016697409188999</c:v>
                </c:pt>
                <c:pt idx="89">
                  <c:v>0.95126406018300846</c:v>
                </c:pt>
                <c:pt idx="90">
                  <c:v>0.95237320216523802</c:v>
                </c:pt>
                <c:pt idx="91">
                  <c:v>0.9529338011019084</c:v>
                </c:pt>
                <c:pt idx="92">
                  <c:v>0.95406705486636045</c:v>
                </c:pt>
                <c:pt idx="93">
                  <c:v>0.95463970969414202</c:v>
                </c:pt>
                <c:pt idx="94">
                  <c:v>0.95579707524081647</c:v>
                </c:pt>
                <c:pt idx="95">
                  <c:v>0.95696649667860201</c:v>
                </c:pt>
                <c:pt idx="96">
                  <c:v>0.95814797400749874</c:v>
                </c:pt>
                <c:pt idx="97">
                  <c:v>0.9587447406175027</c:v>
                </c:pt>
                <c:pt idx="98">
                  <c:v>0.95995032972862193</c:v>
                </c:pt>
                <c:pt idx="99">
                  <c:v>0.96116797473085225</c:v>
                </c:pt>
                <c:pt idx="100">
                  <c:v>0.96489324508421037</c:v>
                </c:pt>
                <c:pt idx="101">
                  <c:v>0.96677396409755623</c:v>
                </c:pt>
                <c:pt idx="102">
                  <c:v>0.96741895427200497</c:v>
                </c:pt>
                <c:pt idx="103">
                  <c:v>0.96807600033756491</c:v>
                </c:pt>
                <c:pt idx="104">
                  <c:v>0.96873907434868045</c:v>
                </c:pt>
                <c:pt idx="105">
                  <c:v>0.97008933415313392</c:v>
                </c:pt>
                <c:pt idx="106">
                  <c:v>0.97145164984869858</c:v>
                </c:pt>
                <c:pt idx="107">
                  <c:v>0.97215089153314771</c:v>
                </c:pt>
                <c:pt idx="108">
                  <c:v>0.97356143079315705</c:v>
                </c:pt>
                <c:pt idx="109">
                  <c:v>0.97427272836871737</c:v>
                </c:pt>
                <c:pt idx="110">
                  <c:v>0.9757073794109492</c:v>
                </c:pt>
                <c:pt idx="111">
                  <c:v>0.97643073287762061</c:v>
                </c:pt>
                <c:pt idx="112">
                  <c:v>0.97716011428984773</c:v>
                </c:pt>
                <c:pt idx="113">
                  <c:v>0.97789552364763044</c:v>
                </c:pt>
                <c:pt idx="114">
                  <c:v>0.97863696095096864</c:v>
                </c:pt>
                <c:pt idx="115">
                  <c:v>0.98013189144875645</c:v>
                </c:pt>
                <c:pt idx="116">
                  <c:v>0.98088538464320585</c:v>
                </c:pt>
                <c:pt idx="117">
                  <c:v>0.98244059459654964</c:v>
                </c:pt>
                <c:pt idx="118">
                  <c:v>0.98326039519211061</c:v>
                </c:pt>
                <c:pt idx="119">
                  <c:v>0.98409225167878289</c:v>
                </c:pt>
                <c:pt idx="120">
                  <c:v>0.98494219200212185</c:v>
                </c:pt>
                <c:pt idx="121">
                  <c:v>0.98579816027101641</c:v>
                </c:pt>
                <c:pt idx="122">
                  <c:v>0.98668426826768896</c:v>
                </c:pt>
                <c:pt idx="123">
                  <c:v>0.98758846010102841</c:v>
                </c:pt>
                <c:pt idx="124">
                  <c:v>0.98850470782547895</c:v>
                </c:pt>
                <c:pt idx="125">
                  <c:v>0.98942698349548508</c:v>
                </c:pt>
                <c:pt idx="126">
                  <c:v>0.99036734300215801</c:v>
                </c:pt>
                <c:pt idx="127">
                  <c:v>0.99133784223660892</c:v>
                </c:pt>
                <c:pt idx="128">
                  <c:v>0.99235053708994903</c:v>
                </c:pt>
                <c:pt idx="129">
                  <c:v>0.99336925988884472</c:v>
                </c:pt>
                <c:pt idx="130">
                  <c:v>0.9944301783066295</c:v>
                </c:pt>
                <c:pt idx="131">
                  <c:v>0.99656407103331046</c:v>
                </c:pt>
                <c:pt idx="132">
                  <c:v>0.99764910123331763</c:v>
                </c:pt>
                <c:pt idx="133">
                  <c:v>0.9987401593788805</c:v>
                </c:pt>
                <c:pt idx="134">
                  <c:v>0.99987341314333245</c:v>
                </c:pt>
                <c:pt idx="135">
                  <c:v>0.99987944108888804</c:v>
                </c:pt>
                <c:pt idx="136">
                  <c:v>0.99988546903444364</c:v>
                </c:pt>
                <c:pt idx="137">
                  <c:v>0.99989149697999924</c:v>
                </c:pt>
                <c:pt idx="138">
                  <c:v>0.99989752492555484</c:v>
                </c:pt>
                <c:pt idx="139">
                  <c:v>0.99990958081666603</c:v>
                </c:pt>
                <c:pt idx="140">
                  <c:v>0.99991560876222163</c:v>
                </c:pt>
                <c:pt idx="141">
                  <c:v>0.99992163670777723</c:v>
                </c:pt>
                <c:pt idx="142">
                  <c:v>0.99992766465333283</c:v>
                </c:pt>
                <c:pt idx="143">
                  <c:v>0.99993369259888842</c:v>
                </c:pt>
                <c:pt idx="144">
                  <c:v>0.99993972054444402</c:v>
                </c:pt>
                <c:pt idx="145">
                  <c:v>0.99994574848999962</c:v>
                </c:pt>
                <c:pt idx="146">
                  <c:v>0.99995177643555522</c:v>
                </c:pt>
                <c:pt idx="147">
                  <c:v>0.99995780438111082</c:v>
                </c:pt>
                <c:pt idx="148">
                  <c:v>0.99996383232666641</c:v>
                </c:pt>
                <c:pt idx="149">
                  <c:v>0.99996986027222201</c:v>
                </c:pt>
                <c:pt idx="150">
                  <c:v>0.99997588821777761</c:v>
                </c:pt>
                <c:pt idx="151">
                  <c:v>0.99998191616333321</c:v>
                </c:pt>
                <c:pt idx="152">
                  <c:v>0.9999879441088888</c:v>
                </c:pt>
                <c:pt idx="153">
                  <c:v>0.9999939720544444</c:v>
                </c:pt>
                <c:pt idx="15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B06-4A20-B86F-194DDF8F241A}"/>
            </c:ext>
          </c:extLst>
        </c:ser>
        <c:ser>
          <c:idx val="6"/>
          <c:order val="6"/>
          <c:tx>
            <c:v>1871M</c:v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'surname and forename by sex (2'!$C$1066:$C$1210</c:f>
              <c:numCache>
                <c:formatCode>General</c:formatCode>
                <c:ptCount val="14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104</c:v>
                </c:pt>
                <c:pt idx="100">
                  <c:v>106</c:v>
                </c:pt>
                <c:pt idx="101">
                  <c:v>109</c:v>
                </c:pt>
                <c:pt idx="102">
                  <c:v>112</c:v>
                </c:pt>
                <c:pt idx="103">
                  <c:v>114</c:v>
                </c:pt>
                <c:pt idx="104">
                  <c:v>115</c:v>
                </c:pt>
                <c:pt idx="105">
                  <c:v>116</c:v>
                </c:pt>
                <c:pt idx="106">
                  <c:v>119</c:v>
                </c:pt>
                <c:pt idx="107">
                  <c:v>121</c:v>
                </c:pt>
                <c:pt idx="108">
                  <c:v>122</c:v>
                </c:pt>
                <c:pt idx="109">
                  <c:v>123</c:v>
                </c:pt>
                <c:pt idx="110">
                  <c:v>125</c:v>
                </c:pt>
                <c:pt idx="111">
                  <c:v>127</c:v>
                </c:pt>
                <c:pt idx="112">
                  <c:v>128</c:v>
                </c:pt>
                <c:pt idx="113">
                  <c:v>129</c:v>
                </c:pt>
                <c:pt idx="114">
                  <c:v>134</c:v>
                </c:pt>
                <c:pt idx="115">
                  <c:v>139</c:v>
                </c:pt>
                <c:pt idx="116">
                  <c:v>143</c:v>
                </c:pt>
                <c:pt idx="117">
                  <c:v>146</c:v>
                </c:pt>
                <c:pt idx="118">
                  <c:v>147</c:v>
                </c:pt>
                <c:pt idx="119">
                  <c:v>149</c:v>
                </c:pt>
                <c:pt idx="120">
                  <c:v>151</c:v>
                </c:pt>
                <c:pt idx="121">
                  <c:v>152</c:v>
                </c:pt>
                <c:pt idx="122">
                  <c:v>155</c:v>
                </c:pt>
                <c:pt idx="123">
                  <c:v>158</c:v>
                </c:pt>
                <c:pt idx="124">
                  <c:v>159</c:v>
                </c:pt>
                <c:pt idx="125">
                  <c:v>160</c:v>
                </c:pt>
                <c:pt idx="126">
                  <c:v>163</c:v>
                </c:pt>
                <c:pt idx="127">
                  <c:v>165</c:v>
                </c:pt>
                <c:pt idx="128">
                  <c:v>170</c:v>
                </c:pt>
                <c:pt idx="129">
                  <c:v>176</c:v>
                </c:pt>
                <c:pt idx="130">
                  <c:v>181</c:v>
                </c:pt>
                <c:pt idx="131">
                  <c:v>183</c:v>
                </c:pt>
                <c:pt idx="132">
                  <c:v>194</c:v>
                </c:pt>
                <c:pt idx="133">
                  <c:v>208</c:v>
                </c:pt>
                <c:pt idx="134">
                  <c:v>221</c:v>
                </c:pt>
                <c:pt idx="135">
                  <c:v>226</c:v>
                </c:pt>
                <c:pt idx="136">
                  <c:v>242</c:v>
                </c:pt>
                <c:pt idx="137">
                  <c:v>250</c:v>
                </c:pt>
                <c:pt idx="138">
                  <c:v>261</c:v>
                </c:pt>
                <c:pt idx="139">
                  <c:v>274</c:v>
                </c:pt>
                <c:pt idx="140">
                  <c:v>295</c:v>
                </c:pt>
                <c:pt idx="141">
                  <c:v>308</c:v>
                </c:pt>
                <c:pt idx="142">
                  <c:v>340</c:v>
                </c:pt>
                <c:pt idx="143">
                  <c:v>371</c:v>
                </c:pt>
                <c:pt idx="144">
                  <c:v>499</c:v>
                </c:pt>
              </c:numCache>
            </c:numRef>
          </c:xVal>
          <c:yVal>
            <c:numRef>
              <c:f>'surname and forename by sex (2'!$G$1066:$G$1210</c:f>
              <c:numCache>
                <c:formatCode>0%</c:formatCode>
                <c:ptCount val="145"/>
                <c:pt idx="0">
                  <c:v>0.34139037688352281</c:v>
                </c:pt>
                <c:pt idx="1">
                  <c:v>0.44894355695009486</c:v>
                </c:pt>
                <c:pt idx="2">
                  <c:v>0.50581610374736041</c:v>
                </c:pt>
                <c:pt idx="3">
                  <c:v>0.54704780539018605</c:v>
                </c:pt>
                <c:pt idx="4">
                  <c:v>0.58045311922117893</c:v>
                </c:pt>
                <c:pt idx="5">
                  <c:v>0.60733246638590299</c:v>
                </c:pt>
                <c:pt idx="6">
                  <c:v>0.62946348679893582</c:v>
                </c:pt>
                <c:pt idx="7">
                  <c:v>0.6510814970352784</c:v>
                </c:pt>
                <c:pt idx="8">
                  <c:v>0.66681182070890843</c:v>
                </c:pt>
                <c:pt idx="9">
                  <c:v>0.68327586823989783</c:v>
                </c:pt>
                <c:pt idx="10">
                  <c:v>0.69659623713000629</c:v>
                </c:pt>
                <c:pt idx="11">
                  <c:v>0.7100538064162063</c:v>
                </c:pt>
                <c:pt idx="12">
                  <c:v>0.72191865806082156</c:v>
                </c:pt>
                <c:pt idx="13">
                  <c:v>0.73135565921807699</c:v>
                </c:pt>
                <c:pt idx="14">
                  <c:v>0.74191412448251592</c:v>
                </c:pt>
                <c:pt idx="15">
                  <c:v>0.7508858373399826</c:v>
                </c:pt>
                <c:pt idx="16">
                  <c:v>0.75889714742480818</c:v>
                </c:pt>
                <c:pt idx="17">
                  <c:v>0.76662809148283806</c:v>
                </c:pt>
                <c:pt idx="18">
                  <c:v>0.77229506436488149</c:v>
                </c:pt>
                <c:pt idx="19">
                  <c:v>0.77957265059234782</c:v>
                </c:pt>
                <c:pt idx="20">
                  <c:v>0.78546033715506036</c:v>
                </c:pt>
                <c:pt idx="21">
                  <c:v>0.79162838974456862</c:v>
                </c:pt>
                <c:pt idx="22">
                  <c:v>0.79766520717259815</c:v>
                </c:pt>
                <c:pt idx="23">
                  <c:v>0.80339183240076828</c:v>
                </c:pt>
                <c:pt idx="24">
                  <c:v>0.80905880528281182</c:v>
                </c:pt>
                <c:pt idx="25">
                  <c:v>0.81464226488027769</c:v>
                </c:pt>
                <c:pt idx="26">
                  <c:v>0.81882985957837717</c:v>
                </c:pt>
                <c:pt idx="27">
                  <c:v>0.82417470979133611</c:v>
                </c:pt>
                <c:pt idx="28">
                  <c:v>0.82849950488552715</c:v>
                </c:pt>
                <c:pt idx="29">
                  <c:v>0.83279447380665483</c:v>
                </c:pt>
                <c:pt idx="30">
                  <c:v>0.83741753063147972</c:v>
                </c:pt>
                <c:pt idx="31">
                  <c:v>0.84333504336725562</c:v>
                </c:pt>
                <c:pt idx="32">
                  <c:v>0.84668153998496765</c:v>
                </c:pt>
                <c:pt idx="33">
                  <c:v>0.84992662761426407</c:v>
                </c:pt>
                <c:pt idx="34">
                  <c:v>0.85410229184313824</c:v>
                </c:pt>
                <c:pt idx="35">
                  <c:v>0.85753826698004032</c:v>
                </c:pt>
                <c:pt idx="36">
                  <c:v>0.86040754482873816</c:v>
                </c:pt>
                <c:pt idx="37">
                  <c:v>0.86267433398155546</c:v>
                </c:pt>
                <c:pt idx="38">
                  <c:v>0.86569870793018289</c:v>
                </c:pt>
                <c:pt idx="39">
                  <c:v>0.86880062992877505</c:v>
                </c:pt>
                <c:pt idx="40">
                  <c:v>0.87222467459645192</c:v>
                </c:pt>
                <c:pt idx="41">
                  <c:v>0.87397845357257897</c:v>
                </c:pt>
                <c:pt idx="42">
                  <c:v>0.87577398919099492</c:v>
                </c:pt>
                <c:pt idx="43">
                  <c:v>0.87708634080578385</c:v>
                </c:pt>
                <c:pt idx="44">
                  <c:v>0.87842851859363624</c:v>
                </c:pt>
                <c:pt idx="45">
                  <c:v>0.8798005225545521</c:v>
                </c:pt>
                <c:pt idx="46">
                  <c:v>0.88232381679571459</c:v>
                </c:pt>
                <c:pt idx="47">
                  <c:v>0.88461446688698264</c:v>
                </c:pt>
                <c:pt idx="48">
                  <c:v>0.88607594936708856</c:v>
                </c:pt>
                <c:pt idx="49">
                  <c:v>0.88756725802025793</c:v>
                </c:pt>
                <c:pt idx="50">
                  <c:v>0.89060952767272339</c:v>
                </c:pt>
                <c:pt idx="51">
                  <c:v>0.89216048867201947</c:v>
                </c:pt>
                <c:pt idx="52">
                  <c:v>0.89279280354096324</c:v>
                </c:pt>
                <c:pt idx="53">
                  <c:v>0.89408129421730154</c:v>
                </c:pt>
                <c:pt idx="54">
                  <c:v>0.89637790954318231</c:v>
                </c:pt>
                <c:pt idx="55">
                  <c:v>0.89704601581980214</c:v>
                </c:pt>
                <c:pt idx="56">
                  <c:v>0.89942614443026048</c:v>
                </c:pt>
                <c:pt idx="57">
                  <c:v>0.90150204607547213</c:v>
                </c:pt>
                <c:pt idx="58">
                  <c:v>0.90255789260191599</c:v>
                </c:pt>
                <c:pt idx="59">
                  <c:v>0.90434746298571922</c:v>
                </c:pt>
                <c:pt idx="60">
                  <c:v>0.90471134229709249</c:v>
                </c:pt>
                <c:pt idx="61">
                  <c:v>0.90619072048103655</c:v>
                </c:pt>
                <c:pt idx="62">
                  <c:v>0.90694234004223384</c:v>
                </c:pt>
                <c:pt idx="63">
                  <c:v>0.90923299013350201</c:v>
                </c:pt>
                <c:pt idx="64">
                  <c:v>0.91000847063315005</c:v>
                </c:pt>
                <c:pt idx="65">
                  <c:v>0.91237070353977023</c:v>
                </c:pt>
                <c:pt idx="66">
                  <c:v>0.91317004497786902</c:v>
                </c:pt>
                <c:pt idx="67">
                  <c:v>0.91479258879251724</c:v>
                </c:pt>
                <c:pt idx="68">
                  <c:v>0.91561579116906666</c:v>
                </c:pt>
                <c:pt idx="69">
                  <c:v>0.91603335759195414</c:v>
                </c:pt>
                <c:pt idx="70">
                  <c:v>0.91645688924945423</c:v>
                </c:pt>
                <c:pt idx="71">
                  <c:v>0.91774537992579253</c:v>
                </c:pt>
                <c:pt idx="72">
                  <c:v>0.91948722843269426</c:v>
                </c:pt>
                <c:pt idx="73">
                  <c:v>0.92081151051670862</c:v>
                </c:pt>
                <c:pt idx="74">
                  <c:v>0.92304847349646257</c:v>
                </c:pt>
                <c:pt idx="75">
                  <c:v>0.92395518915758956</c:v>
                </c:pt>
                <c:pt idx="76">
                  <c:v>0.92533315835311802</c:v>
                </c:pt>
                <c:pt idx="77">
                  <c:v>0.92719431155227339</c:v>
                </c:pt>
                <c:pt idx="78">
                  <c:v>0.92860807215547791</c:v>
                </c:pt>
                <c:pt idx="79">
                  <c:v>0.93051694723153466</c:v>
                </c:pt>
                <c:pt idx="80">
                  <c:v>0.93244968324604205</c:v>
                </c:pt>
                <c:pt idx="81">
                  <c:v>0.93293883248428155</c:v>
                </c:pt>
                <c:pt idx="82">
                  <c:v>0.933929061429986</c:v>
                </c:pt>
                <c:pt idx="83">
                  <c:v>0.93443014113745093</c:v>
                </c:pt>
                <c:pt idx="84">
                  <c:v>0.93544423102160612</c:v>
                </c:pt>
                <c:pt idx="85">
                  <c:v>0.93595724119829637</c:v>
                </c:pt>
                <c:pt idx="86">
                  <c:v>0.93647621660959923</c:v>
                </c:pt>
                <c:pt idx="87">
                  <c:v>0.93910091983917732</c:v>
                </c:pt>
                <c:pt idx="88">
                  <c:v>0.9396318257197056</c:v>
                </c:pt>
                <c:pt idx="89">
                  <c:v>0.9401686968348465</c:v>
                </c:pt>
                <c:pt idx="90">
                  <c:v>0.94179720588410742</c:v>
                </c:pt>
                <c:pt idx="91">
                  <c:v>0.94289480905284007</c:v>
                </c:pt>
                <c:pt idx="92">
                  <c:v>0.94344957587181899</c:v>
                </c:pt>
                <c:pt idx="93">
                  <c:v>0.94401627316002334</c:v>
                </c:pt>
                <c:pt idx="94">
                  <c:v>0.94516159820565748</c:v>
                </c:pt>
                <c:pt idx="95">
                  <c:v>0.94631885372051683</c:v>
                </c:pt>
                <c:pt idx="96">
                  <c:v>0.94690344671255922</c:v>
                </c:pt>
                <c:pt idx="97">
                  <c:v>0.94749400493921421</c:v>
                </c:pt>
                <c:pt idx="98">
                  <c:v>0.94809052840048202</c:v>
                </c:pt>
                <c:pt idx="99">
                  <c:v>0.94871091280020048</c:v>
                </c:pt>
                <c:pt idx="100">
                  <c:v>0.94934322766914425</c:v>
                </c:pt>
                <c:pt idx="101">
                  <c:v>0.94999343824192606</c:v>
                </c:pt>
                <c:pt idx="102">
                  <c:v>0.9506615445185459</c:v>
                </c:pt>
                <c:pt idx="103">
                  <c:v>0.95202161801023633</c:v>
                </c:pt>
                <c:pt idx="104">
                  <c:v>0.9527076199906942</c:v>
                </c:pt>
                <c:pt idx="105">
                  <c:v>0.95339958720576479</c:v>
                </c:pt>
                <c:pt idx="106">
                  <c:v>0.95410945012467341</c:v>
                </c:pt>
                <c:pt idx="107">
                  <c:v>0.95483124351280735</c:v>
                </c:pt>
                <c:pt idx="108">
                  <c:v>0.955559002135554</c:v>
                </c:pt>
                <c:pt idx="109">
                  <c:v>0.95629272599291326</c:v>
                </c:pt>
                <c:pt idx="110">
                  <c:v>0.95703838031949795</c:v>
                </c:pt>
                <c:pt idx="111">
                  <c:v>0.95779596511530796</c:v>
                </c:pt>
                <c:pt idx="112">
                  <c:v>0.95855951514573068</c:v>
                </c:pt>
                <c:pt idx="113">
                  <c:v>0.959329030410766</c:v>
                </c:pt>
                <c:pt idx="114">
                  <c:v>0.96012837184886479</c:v>
                </c:pt>
                <c:pt idx="115">
                  <c:v>0.96095753946002693</c:v>
                </c:pt>
                <c:pt idx="116">
                  <c:v>0.96266359655925271</c:v>
                </c:pt>
                <c:pt idx="117">
                  <c:v>0.96353452081270352</c:v>
                </c:pt>
                <c:pt idx="118">
                  <c:v>0.96441141030076716</c:v>
                </c:pt>
                <c:pt idx="119">
                  <c:v>0.965300230258056</c:v>
                </c:pt>
                <c:pt idx="120">
                  <c:v>0.96620098068457028</c:v>
                </c:pt>
                <c:pt idx="121">
                  <c:v>0.96710769634569727</c:v>
                </c:pt>
                <c:pt idx="122">
                  <c:v>0.9689569190756272</c:v>
                </c:pt>
                <c:pt idx="123">
                  <c:v>0.96989942614443025</c:v>
                </c:pt>
                <c:pt idx="124">
                  <c:v>0.97084789844784591</c:v>
                </c:pt>
                <c:pt idx="125">
                  <c:v>0.97180233598587429</c:v>
                </c:pt>
                <c:pt idx="126">
                  <c:v>0.9727746692277407</c:v>
                </c:pt>
                <c:pt idx="127">
                  <c:v>0.97375893293883253</c:v>
                </c:pt>
                <c:pt idx="128">
                  <c:v>0.97477302282298761</c:v>
                </c:pt>
                <c:pt idx="129">
                  <c:v>0.97582290411481887</c:v>
                </c:pt>
                <c:pt idx="130">
                  <c:v>0.97690261157971348</c:v>
                </c:pt>
                <c:pt idx="131">
                  <c:v>0.9779942495138334</c:v>
                </c:pt>
                <c:pt idx="132">
                  <c:v>0.97915150502869275</c:v>
                </c:pt>
                <c:pt idx="133">
                  <c:v>0.98039227382812966</c:v>
                </c:pt>
                <c:pt idx="134">
                  <c:v>0.9817105906775313</c:v>
                </c:pt>
                <c:pt idx="135">
                  <c:v>0.98305873369999641</c:v>
                </c:pt>
                <c:pt idx="136">
                  <c:v>0.98450232047626429</c:v>
                </c:pt>
                <c:pt idx="137">
                  <c:v>0.98599362912943367</c:v>
                </c:pt>
                <c:pt idx="138">
                  <c:v>0.98755055536334246</c:v>
                </c:pt>
                <c:pt idx="139">
                  <c:v>0.989185029647216</c:v>
                </c:pt>
                <c:pt idx="140">
                  <c:v>0.99094477385795587</c:v>
                </c:pt>
                <c:pt idx="141">
                  <c:v>0.99278206611866049</c:v>
                </c:pt>
                <c:pt idx="142">
                  <c:v>0.99481024588697076</c:v>
                </c:pt>
                <c:pt idx="143">
                  <c:v>0.99702334792827407</c:v>
                </c:pt>
                <c:pt idx="14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B06-4A20-B86F-194DDF8F241A}"/>
            </c:ext>
          </c:extLst>
        </c:ser>
        <c:ser>
          <c:idx val="7"/>
          <c:order val="7"/>
          <c:tx>
            <c:v>1881M</c:v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'surname and forename by sex (2'!$C$1317:$C$1431</c:f>
              <c:numCache>
                <c:formatCode>General</c:formatCode>
                <c:ptCount val="1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69</c:v>
                </c:pt>
                <c:pt idx="68">
                  <c:v>70</c:v>
                </c:pt>
                <c:pt idx="69">
                  <c:v>71</c:v>
                </c:pt>
                <c:pt idx="70">
                  <c:v>72</c:v>
                </c:pt>
                <c:pt idx="71">
                  <c:v>73</c:v>
                </c:pt>
                <c:pt idx="72">
                  <c:v>74</c:v>
                </c:pt>
                <c:pt idx="73">
                  <c:v>75</c:v>
                </c:pt>
                <c:pt idx="74">
                  <c:v>76</c:v>
                </c:pt>
                <c:pt idx="75">
                  <c:v>77</c:v>
                </c:pt>
                <c:pt idx="76">
                  <c:v>78</c:v>
                </c:pt>
                <c:pt idx="77">
                  <c:v>82</c:v>
                </c:pt>
                <c:pt idx="78">
                  <c:v>84</c:v>
                </c:pt>
                <c:pt idx="79">
                  <c:v>87</c:v>
                </c:pt>
                <c:pt idx="80">
                  <c:v>89</c:v>
                </c:pt>
                <c:pt idx="81">
                  <c:v>94</c:v>
                </c:pt>
                <c:pt idx="82">
                  <c:v>95</c:v>
                </c:pt>
                <c:pt idx="83">
                  <c:v>97</c:v>
                </c:pt>
                <c:pt idx="84">
                  <c:v>100</c:v>
                </c:pt>
                <c:pt idx="85">
                  <c:v>102</c:v>
                </c:pt>
                <c:pt idx="86">
                  <c:v>103</c:v>
                </c:pt>
                <c:pt idx="87">
                  <c:v>104</c:v>
                </c:pt>
                <c:pt idx="88">
                  <c:v>105</c:v>
                </c:pt>
                <c:pt idx="89">
                  <c:v>107</c:v>
                </c:pt>
                <c:pt idx="90">
                  <c:v>110</c:v>
                </c:pt>
                <c:pt idx="91">
                  <c:v>117</c:v>
                </c:pt>
                <c:pt idx="92">
                  <c:v>119</c:v>
                </c:pt>
                <c:pt idx="93">
                  <c:v>121</c:v>
                </c:pt>
                <c:pt idx="94">
                  <c:v>122</c:v>
                </c:pt>
                <c:pt idx="95">
                  <c:v>123</c:v>
                </c:pt>
                <c:pt idx="96">
                  <c:v>125</c:v>
                </c:pt>
                <c:pt idx="97">
                  <c:v>129</c:v>
                </c:pt>
                <c:pt idx="98">
                  <c:v>138</c:v>
                </c:pt>
                <c:pt idx="99">
                  <c:v>139</c:v>
                </c:pt>
                <c:pt idx="100">
                  <c:v>142</c:v>
                </c:pt>
                <c:pt idx="101">
                  <c:v>143</c:v>
                </c:pt>
                <c:pt idx="102">
                  <c:v>146</c:v>
                </c:pt>
                <c:pt idx="103">
                  <c:v>155</c:v>
                </c:pt>
                <c:pt idx="104">
                  <c:v>157</c:v>
                </c:pt>
                <c:pt idx="105">
                  <c:v>174</c:v>
                </c:pt>
                <c:pt idx="106">
                  <c:v>180</c:v>
                </c:pt>
                <c:pt idx="107">
                  <c:v>184</c:v>
                </c:pt>
                <c:pt idx="108">
                  <c:v>187</c:v>
                </c:pt>
                <c:pt idx="109">
                  <c:v>207</c:v>
                </c:pt>
                <c:pt idx="110">
                  <c:v>240</c:v>
                </c:pt>
                <c:pt idx="111">
                  <c:v>250</c:v>
                </c:pt>
                <c:pt idx="112">
                  <c:v>253</c:v>
                </c:pt>
                <c:pt idx="113">
                  <c:v>280</c:v>
                </c:pt>
                <c:pt idx="114">
                  <c:v>383</c:v>
                </c:pt>
              </c:numCache>
            </c:numRef>
          </c:xVal>
          <c:yVal>
            <c:numRef>
              <c:f>'surname and forename by sex (2'!$G$1317:$G$1431</c:f>
              <c:numCache>
                <c:formatCode>0%</c:formatCode>
                <c:ptCount val="115"/>
                <c:pt idx="0">
                  <c:v>0.40265645958059343</c:v>
                </c:pt>
                <c:pt idx="1">
                  <c:v>0.51568030882978377</c:v>
                </c:pt>
                <c:pt idx="2">
                  <c:v>0.57497955311283411</c:v>
                </c:pt>
                <c:pt idx="3">
                  <c:v>0.61735204632446761</c:v>
                </c:pt>
                <c:pt idx="4">
                  <c:v>0.64980534563418069</c:v>
                </c:pt>
                <c:pt idx="5">
                  <c:v>0.67485196453691887</c:v>
                </c:pt>
                <c:pt idx="6">
                  <c:v>0.69624104426342137</c:v>
                </c:pt>
                <c:pt idx="7">
                  <c:v>0.71503255144436806</c:v>
                </c:pt>
                <c:pt idx="8">
                  <c:v>0.73146203421991041</c:v>
                </c:pt>
                <c:pt idx="9">
                  <c:v>0.7467072332908038</c:v>
                </c:pt>
                <c:pt idx="10">
                  <c:v>0.75959040795629273</c:v>
                </c:pt>
                <c:pt idx="11">
                  <c:v>0.77136781496384987</c:v>
                </c:pt>
                <c:pt idx="12">
                  <c:v>0.78217031439133711</c:v>
                </c:pt>
                <c:pt idx="13">
                  <c:v>0.79023129518762059</c:v>
                </c:pt>
                <c:pt idx="14">
                  <c:v>0.79926064056008117</c:v>
                </c:pt>
                <c:pt idx="15">
                  <c:v>0.80878725422841624</c:v>
                </c:pt>
                <c:pt idx="16">
                  <c:v>0.81623973566264274</c:v>
                </c:pt>
                <c:pt idx="17">
                  <c:v>0.82307063172702588</c:v>
                </c:pt>
                <c:pt idx="18">
                  <c:v>0.8290378512775215</c:v>
                </c:pt>
                <c:pt idx="19">
                  <c:v>0.83597343540419411</c:v>
                </c:pt>
                <c:pt idx="20">
                  <c:v>0.84394281414597438</c:v>
                </c:pt>
                <c:pt idx="21">
                  <c:v>0.84840514280105994</c:v>
                </c:pt>
                <c:pt idx="22">
                  <c:v>0.85291981548729023</c:v>
                </c:pt>
                <c:pt idx="23">
                  <c:v>0.85810187457061537</c:v>
                </c:pt>
                <c:pt idx="24">
                  <c:v>0.86268197729577645</c:v>
                </c:pt>
                <c:pt idx="25">
                  <c:v>0.86829587463604541</c:v>
                </c:pt>
                <c:pt idx="26">
                  <c:v>0.8712991134229725</c:v>
                </c:pt>
                <c:pt idx="27">
                  <c:v>0.8760624202571401</c:v>
                </c:pt>
                <c:pt idx="28">
                  <c:v>0.88023685674092977</c:v>
                </c:pt>
                <c:pt idx="29">
                  <c:v>0.88278862825923377</c:v>
                </c:pt>
                <c:pt idx="30">
                  <c:v>0.88603395819020514</c:v>
                </c:pt>
                <c:pt idx="31">
                  <c:v>0.88938397618346587</c:v>
                </c:pt>
                <c:pt idx="32">
                  <c:v>0.89132724833971277</c:v>
                </c:pt>
                <c:pt idx="33">
                  <c:v>0.89399679392809239</c:v>
                </c:pt>
                <c:pt idx="34">
                  <c:v>0.89605784015441492</c:v>
                </c:pt>
                <c:pt idx="35">
                  <c:v>0.89747112899532178</c:v>
                </c:pt>
                <c:pt idx="36">
                  <c:v>0.89916576700363138</c:v>
                </c:pt>
                <c:pt idx="37">
                  <c:v>0.90339254751856579</c:v>
                </c:pt>
                <c:pt idx="38">
                  <c:v>0.90466843327771784</c:v>
                </c:pt>
                <c:pt idx="39">
                  <c:v>0.90623875421205879</c:v>
                </c:pt>
                <c:pt idx="40">
                  <c:v>0.90892138580822457</c:v>
                </c:pt>
                <c:pt idx="41">
                  <c:v>0.9094709981352439</c:v>
                </c:pt>
                <c:pt idx="42">
                  <c:v>0.91172179147446597</c:v>
                </c:pt>
                <c:pt idx="43">
                  <c:v>0.91402492884483266</c:v>
                </c:pt>
                <c:pt idx="44">
                  <c:v>0.91490823437039948</c:v>
                </c:pt>
                <c:pt idx="45">
                  <c:v>0.91731605980305553</c:v>
                </c:pt>
                <c:pt idx="46">
                  <c:v>0.91885366571793115</c:v>
                </c:pt>
                <c:pt idx="47">
                  <c:v>0.92136617921287667</c:v>
                </c:pt>
                <c:pt idx="48">
                  <c:v>0.92168678640363788</c:v>
                </c:pt>
                <c:pt idx="49">
                  <c:v>0.92299538718225538</c:v>
                </c:pt>
                <c:pt idx="50">
                  <c:v>0.92366277357935023</c:v>
                </c:pt>
                <c:pt idx="51">
                  <c:v>0.92434324598423134</c:v>
                </c:pt>
                <c:pt idx="52">
                  <c:v>0.92711747963490043</c:v>
                </c:pt>
                <c:pt idx="53">
                  <c:v>0.92853076847580729</c:v>
                </c:pt>
                <c:pt idx="54">
                  <c:v>0.93068995976052604</c:v>
                </c:pt>
                <c:pt idx="55">
                  <c:v>0.93178918441456471</c:v>
                </c:pt>
                <c:pt idx="56">
                  <c:v>0.93290803808028266</c:v>
                </c:pt>
                <c:pt idx="57">
                  <c:v>0.9340465207576798</c:v>
                </c:pt>
                <c:pt idx="58">
                  <c:v>0.93559066967644844</c:v>
                </c:pt>
                <c:pt idx="59">
                  <c:v>0.93755357084437463</c:v>
                </c:pt>
                <c:pt idx="60">
                  <c:v>0.93875094055680963</c:v>
                </c:pt>
                <c:pt idx="61">
                  <c:v>0.93956227303955242</c:v>
                </c:pt>
                <c:pt idx="62">
                  <c:v>0.94162331926587495</c:v>
                </c:pt>
                <c:pt idx="63">
                  <c:v>0.94371708051166292</c:v>
                </c:pt>
                <c:pt idx="64">
                  <c:v>0.94541826152386566</c:v>
                </c:pt>
                <c:pt idx="65">
                  <c:v>0.94585009978080936</c:v>
                </c:pt>
                <c:pt idx="66">
                  <c:v>0.94672686230248304</c:v>
                </c:pt>
                <c:pt idx="67">
                  <c:v>0.94717832957110615</c:v>
                </c:pt>
                <c:pt idx="68">
                  <c:v>0.94992639120620281</c:v>
                </c:pt>
                <c:pt idx="69">
                  <c:v>0.95039094448261197</c:v>
                </c:pt>
                <c:pt idx="70">
                  <c:v>0.95180423332351882</c:v>
                </c:pt>
                <c:pt idx="71">
                  <c:v>0.95371479046030028</c:v>
                </c:pt>
                <c:pt idx="72">
                  <c:v>0.95468315503647727</c:v>
                </c:pt>
                <c:pt idx="73">
                  <c:v>0.95517388032845885</c:v>
                </c:pt>
                <c:pt idx="74">
                  <c:v>0.95567114862433344</c:v>
                </c:pt>
                <c:pt idx="75">
                  <c:v>0.95617495992410118</c:v>
                </c:pt>
                <c:pt idx="76">
                  <c:v>0.95668531422776193</c:v>
                </c:pt>
                <c:pt idx="77">
                  <c:v>0.95722184054699511</c:v>
                </c:pt>
                <c:pt idx="78">
                  <c:v>0.95777145287401444</c:v>
                </c:pt>
                <c:pt idx="79">
                  <c:v>0.95834069421271306</c:v>
                </c:pt>
                <c:pt idx="80">
                  <c:v>0.95892302155919784</c:v>
                </c:pt>
                <c:pt idx="81">
                  <c:v>0.96015310629109829</c:v>
                </c:pt>
                <c:pt idx="82">
                  <c:v>0.96139627703078478</c:v>
                </c:pt>
                <c:pt idx="83">
                  <c:v>0.96266561978604381</c:v>
                </c:pt>
                <c:pt idx="84">
                  <c:v>0.9639742205646612</c:v>
                </c:pt>
                <c:pt idx="85">
                  <c:v>0.96664376615304082</c:v>
                </c:pt>
                <c:pt idx="86">
                  <c:v>0.9673176955540288</c:v>
                </c:pt>
                <c:pt idx="87">
                  <c:v>0.96867864036379103</c:v>
                </c:pt>
                <c:pt idx="88">
                  <c:v>0.97005267118133931</c:v>
                </c:pt>
                <c:pt idx="89">
                  <c:v>0.97075277259789972</c:v>
                </c:pt>
                <c:pt idx="90">
                  <c:v>0.9714725030261393</c:v>
                </c:pt>
                <c:pt idx="91">
                  <c:v>0.97223803448163049</c:v>
                </c:pt>
                <c:pt idx="92">
                  <c:v>0.97301665194490794</c:v>
                </c:pt>
                <c:pt idx="93">
                  <c:v>0.97380835541597144</c:v>
                </c:pt>
                <c:pt idx="94">
                  <c:v>0.97460660189092807</c:v>
                </c:pt>
                <c:pt idx="95">
                  <c:v>0.97541139136977784</c:v>
                </c:pt>
                <c:pt idx="96">
                  <c:v>0.97622926685641376</c:v>
                </c:pt>
                <c:pt idx="97">
                  <c:v>0.97707331435862199</c:v>
                </c:pt>
                <c:pt idx="98">
                  <c:v>0.97797624889586809</c:v>
                </c:pt>
                <c:pt idx="99">
                  <c:v>0.97888572643700722</c:v>
                </c:pt>
                <c:pt idx="100">
                  <c:v>0.97981483298982563</c:v>
                </c:pt>
                <c:pt idx="101">
                  <c:v>0.98075048254653707</c:v>
                </c:pt>
                <c:pt idx="102">
                  <c:v>0.98266103968331864</c:v>
                </c:pt>
                <c:pt idx="103">
                  <c:v>0.98367520528674712</c:v>
                </c:pt>
                <c:pt idx="104">
                  <c:v>0.98470245689796188</c:v>
                </c:pt>
                <c:pt idx="105">
                  <c:v>0.98584093957535901</c:v>
                </c:pt>
                <c:pt idx="106">
                  <c:v>0.98701868027611472</c:v>
                </c:pt>
                <c:pt idx="107">
                  <c:v>0.98822259299244286</c:v>
                </c:pt>
                <c:pt idx="108">
                  <c:v>0.98944613472045018</c:v>
                </c:pt>
                <c:pt idx="109">
                  <c:v>0.99080053652631928</c:v>
                </c:pt>
                <c:pt idx="110">
                  <c:v>0.99237085746066023</c:v>
                </c:pt>
                <c:pt idx="111">
                  <c:v>0.99400660843393207</c:v>
                </c:pt>
                <c:pt idx="112">
                  <c:v>0.99566198841888309</c:v>
                </c:pt>
                <c:pt idx="113">
                  <c:v>0.99749402950894761</c:v>
                </c:pt>
                <c:pt idx="11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5B06-4A20-B86F-194DDF8F241A}"/>
            </c:ext>
          </c:extLst>
        </c:ser>
        <c:ser>
          <c:idx val="8"/>
          <c:order val="8"/>
          <c:tx>
            <c:v>1891M</c:v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xVal>
            <c:numRef>
              <c:f>'surname and forename by sex (2'!$C$1521:$C$1621</c:f>
              <c:numCache>
                <c:formatCode>General</c:formatCode>
                <c:ptCount val="10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71</c:v>
                </c:pt>
                <c:pt idx="65">
                  <c:v>74</c:v>
                </c:pt>
                <c:pt idx="66">
                  <c:v>75</c:v>
                </c:pt>
                <c:pt idx="67">
                  <c:v>77</c:v>
                </c:pt>
                <c:pt idx="68">
                  <c:v>78</c:v>
                </c:pt>
                <c:pt idx="69">
                  <c:v>80</c:v>
                </c:pt>
                <c:pt idx="70">
                  <c:v>81</c:v>
                </c:pt>
                <c:pt idx="71">
                  <c:v>82</c:v>
                </c:pt>
                <c:pt idx="72">
                  <c:v>84</c:v>
                </c:pt>
                <c:pt idx="73">
                  <c:v>85</c:v>
                </c:pt>
                <c:pt idx="74">
                  <c:v>86</c:v>
                </c:pt>
                <c:pt idx="75">
                  <c:v>87</c:v>
                </c:pt>
                <c:pt idx="76">
                  <c:v>90</c:v>
                </c:pt>
                <c:pt idx="77">
                  <c:v>92</c:v>
                </c:pt>
                <c:pt idx="78">
                  <c:v>94</c:v>
                </c:pt>
                <c:pt idx="79">
                  <c:v>96</c:v>
                </c:pt>
                <c:pt idx="80">
                  <c:v>97</c:v>
                </c:pt>
                <c:pt idx="81">
                  <c:v>99</c:v>
                </c:pt>
                <c:pt idx="82">
                  <c:v>100</c:v>
                </c:pt>
                <c:pt idx="83">
                  <c:v>102</c:v>
                </c:pt>
                <c:pt idx="84">
                  <c:v>104</c:v>
                </c:pt>
                <c:pt idx="85">
                  <c:v>108</c:v>
                </c:pt>
                <c:pt idx="86">
                  <c:v>110</c:v>
                </c:pt>
                <c:pt idx="87">
                  <c:v>112</c:v>
                </c:pt>
                <c:pt idx="88">
                  <c:v>113</c:v>
                </c:pt>
                <c:pt idx="89">
                  <c:v>121</c:v>
                </c:pt>
                <c:pt idx="90">
                  <c:v>122</c:v>
                </c:pt>
                <c:pt idx="91">
                  <c:v>134</c:v>
                </c:pt>
                <c:pt idx="92">
                  <c:v>138</c:v>
                </c:pt>
                <c:pt idx="93">
                  <c:v>161</c:v>
                </c:pt>
                <c:pt idx="94">
                  <c:v>166</c:v>
                </c:pt>
                <c:pt idx="95">
                  <c:v>168</c:v>
                </c:pt>
                <c:pt idx="96">
                  <c:v>176</c:v>
                </c:pt>
                <c:pt idx="97">
                  <c:v>185</c:v>
                </c:pt>
                <c:pt idx="98">
                  <c:v>191</c:v>
                </c:pt>
                <c:pt idx="99">
                  <c:v>201</c:v>
                </c:pt>
                <c:pt idx="100">
                  <c:v>286</c:v>
                </c:pt>
              </c:numCache>
            </c:numRef>
          </c:xVal>
          <c:yVal>
            <c:numRef>
              <c:f>'surname and forename by sex (2'!$G$1521:$G$1621</c:f>
              <c:numCache>
                <c:formatCode>0%</c:formatCode>
                <c:ptCount val="101"/>
                <c:pt idx="0">
                  <c:v>0.45487093412022689</c:v>
                </c:pt>
                <c:pt idx="1">
                  <c:v>0.57225523505285814</c:v>
                </c:pt>
                <c:pt idx="2">
                  <c:v>0.63446674878514286</c:v>
                </c:pt>
                <c:pt idx="3">
                  <c:v>0.6765096038009123</c:v>
                </c:pt>
                <c:pt idx="4">
                  <c:v>0.7062888314360356</c:v>
                </c:pt>
                <c:pt idx="5">
                  <c:v>0.73089730227269656</c:v>
                </c:pt>
                <c:pt idx="6">
                  <c:v>0.75117424908970321</c:v>
                </c:pt>
                <c:pt idx="7">
                  <c:v>0.76925836187175978</c:v>
                </c:pt>
                <c:pt idx="8">
                  <c:v>0.78594826535999029</c:v>
                </c:pt>
                <c:pt idx="9">
                  <c:v>0.79840139691649636</c:v>
                </c:pt>
                <c:pt idx="10">
                  <c:v>0.81008974376328224</c:v>
                </c:pt>
                <c:pt idx="11">
                  <c:v>0.81756162269718591</c:v>
                </c:pt>
                <c:pt idx="12">
                  <c:v>0.82882358514828702</c:v>
                </c:pt>
                <c:pt idx="13">
                  <c:v>0.83858305020507062</c:v>
                </c:pt>
                <c:pt idx="14">
                  <c:v>0.84619705727086914</c:v>
                </c:pt>
                <c:pt idx="15">
                  <c:v>0.8534523600037901</c:v>
                </c:pt>
                <c:pt idx="16">
                  <c:v>0.85989550198302589</c:v>
                </c:pt>
                <c:pt idx="17">
                  <c:v>0.86671765231398135</c:v>
                </c:pt>
                <c:pt idx="18">
                  <c:v>0.87391881099665658</c:v>
                </c:pt>
                <c:pt idx="19">
                  <c:v>0.87879177551876764</c:v>
                </c:pt>
                <c:pt idx="20">
                  <c:v>0.88447690079456398</c:v>
                </c:pt>
                <c:pt idx="21">
                  <c:v>0.88924157721618369</c:v>
                </c:pt>
                <c:pt idx="22">
                  <c:v>0.89328884497204808</c:v>
                </c:pt>
                <c:pt idx="23">
                  <c:v>0.89669992013752586</c:v>
                </c:pt>
                <c:pt idx="24">
                  <c:v>0.89940712264980982</c:v>
                </c:pt>
                <c:pt idx="25">
                  <c:v>0.9027505177524805</c:v>
                </c:pt>
                <c:pt idx="26">
                  <c:v>0.90658797731364293</c:v>
                </c:pt>
                <c:pt idx="27">
                  <c:v>0.90980954830326077</c:v>
                </c:pt>
                <c:pt idx="28">
                  <c:v>0.91098718139610435</c:v>
                </c:pt>
                <c:pt idx="29">
                  <c:v>0.91281454309189602</c:v>
                </c:pt>
                <c:pt idx="30">
                  <c:v>0.91428320045481004</c:v>
                </c:pt>
                <c:pt idx="31">
                  <c:v>0.91774841967053344</c:v>
                </c:pt>
                <c:pt idx="32">
                  <c:v>0.92020520595043109</c:v>
                </c:pt>
                <c:pt idx="33">
                  <c:v>0.92227621587232833</c:v>
                </c:pt>
                <c:pt idx="34">
                  <c:v>0.92393437741110229</c:v>
                </c:pt>
                <c:pt idx="35">
                  <c:v>0.92588356321994669</c:v>
                </c:pt>
                <c:pt idx="36">
                  <c:v>0.92813730931142302</c:v>
                </c:pt>
                <c:pt idx="37">
                  <c:v>0.9314807044140937</c:v>
                </c:pt>
                <c:pt idx="38">
                  <c:v>0.93280046563883212</c:v>
                </c:pt>
                <c:pt idx="39">
                  <c:v>0.93388334664374573</c:v>
                </c:pt>
                <c:pt idx="40">
                  <c:v>0.93610325270381856</c:v>
                </c:pt>
                <c:pt idx="41">
                  <c:v>0.93780879028655739</c:v>
                </c:pt>
                <c:pt idx="42">
                  <c:v>0.93868186309676893</c:v>
                </c:pt>
                <c:pt idx="43">
                  <c:v>0.9395752399258227</c:v>
                </c:pt>
                <c:pt idx="44">
                  <c:v>0.94140260162161427</c:v>
                </c:pt>
                <c:pt idx="45">
                  <c:v>0.94233658648835228</c:v>
                </c:pt>
                <c:pt idx="46">
                  <c:v>0.94519945314509257</c:v>
                </c:pt>
                <c:pt idx="47">
                  <c:v>0.94617404604951472</c:v>
                </c:pt>
                <c:pt idx="48">
                  <c:v>0.94882710451155294</c:v>
                </c:pt>
                <c:pt idx="49">
                  <c:v>0.9505191060817304</c:v>
                </c:pt>
                <c:pt idx="50">
                  <c:v>0.95155461104267902</c:v>
                </c:pt>
                <c:pt idx="51">
                  <c:v>0.95261042002246976</c:v>
                </c:pt>
                <c:pt idx="52">
                  <c:v>0.95440394168685794</c:v>
                </c:pt>
                <c:pt idx="53">
                  <c:v>0.95513488636517452</c:v>
                </c:pt>
                <c:pt idx="54">
                  <c:v>0.95587936705605259</c:v>
                </c:pt>
                <c:pt idx="55">
                  <c:v>0.95663738375949214</c:v>
                </c:pt>
                <c:pt idx="56">
                  <c:v>0.95779471283349349</c:v>
                </c:pt>
                <c:pt idx="57">
                  <c:v>0.9585798015620558</c:v>
                </c:pt>
                <c:pt idx="58">
                  <c:v>0.9589791139326177</c:v>
                </c:pt>
                <c:pt idx="59">
                  <c:v>0.96060343543998805</c:v>
                </c:pt>
                <c:pt idx="60">
                  <c:v>0.96142913220623472</c:v>
                </c:pt>
                <c:pt idx="61">
                  <c:v>0.96359489421606181</c:v>
                </c:pt>
                <c:pt idx="62">
                  <c:v>0.96491465544080024</c:v>
                </c:pt>
                <c:pt idx="63">
                  <c:v>0.96536134385532713</c:v>
                </c:pt>
                <c:pt idx="64">
                  <c:v>0.96584187230125751</c:v>
                </c:pt>
                <c:pt idx="65">
                  <c:v>0.96684353723080252</c:v>
                </c:pt>
                <c:pt idx="66">
                  <c:v>0.96735113770185577</c:v>
                </c:pt>
                <c:pt idx="67">
                  <c:v>0.96787227418547039</c:v>
                </c:pt>
                <c:pt idx="68">
                  <c:v>0.96840017867536576</c:v>
                </c:pt>
                <c:pt idx="69">
                  <c:v>0.97002450018273612</c:v>
                </c:pt>
                <c:pt idx="70">
                  <c:v>0.97057270869147372</c:v>
                </c:pt>
                <c:pt idx="71">
                  <c:v>0.97112768520649184</c:v>
                </c:pt>
                <c:pt idx="72">
                  <c:v>0.97226471026165118</c:v>
                </c:pt>
                <c:pt idx="73">
                  <c:v>0.97399055186323213</c:v>
                </c:pt>
                <c:pt idx="74">
                  <c:v>0.97457260040337312</c:v>
                </c:pt>
                <c:pt idx="75">
                  <c:v>0.97516141694979497</c:v>
                </c:pt>
                <c:pt idx="76">
                  <c:v>0.97577053751505882</c:v>
                </c:pt>
                <c:pt idx="77">
                  <c:v>0.97639319409288416</c:v>
                </c:pt>
                <c:pt idx="78">
                  <c:v>0.97702938668327088</c:v>
                </c:pt>
                <c:pt idx="79">
                  <c:v>0.97767911528621898</c:v>
                </c:pt>
                <c:pt idx="80">
                  <c:v>0.9796486051139055</c:v>
                </c:pt>
                <c:pt idx="81">
                  <c:v>0.98031863773569583</c:v>
                </c:pt>
                <c:pt idx="82">
                  <c:v>0.98099543836376679</c:v>
                </c:pt>
                <c:pt idx="83">
                  <c:v>0.98168577500439924</c:v>
                </c:pt>
                <c:pt idx="84">
                  <c:v>0.98238964765759307</c:v>
                </c:pt>
                <c:pt idx="85">
                  <c:v>0.98312059233590965</c:v>
                </c:pt>
                <c:pt idx="86">
                  <c:v>0.9846095537176659</c:v>
                </c:pt>
                <c:pt idx="87">
                  <c:v>0.98536757042110534</c:v>
                </c:pt>
                <c:pt idx="88">
                  <c:v>0.98613235513082553</c:v>
                </c:pt>
                <c:pt idx="89">
                  <c:v>0.98695128389079145</c:v>
                </c:pt>
                <c:pt idx="90">
                  <c:v>0.98777698065703801</c:v>
                </c:pt>
                <c:pt idx="91">
                  <c:v>0.98868389349865315</c:v>
                </c:pt>
                <c:pt idx="92">
                  <c:v>0.98961787836539117</c:v>
                </c:pt>
                <c:pt idx="93">
                  <c:v>0.99070752737658541</c:v>
                </c:pt>
                <c:pt idx="94">
                  <c:v>0.99183101641918325</c:v>
                </c:pt>
                <c:pt idx="95">
                  <c:v>0.99296804147434248</c:v>
                </c:pt>
                <c:pt idx="96">
                  <c:v>0.99415921057974743</c:v>
                </c:pt>
                <c:pt idx="97">
                  <c:v>0.99541129174167875</c:v>
                </c:pt>
                <c:pt idx="98">
                  <c:v>0.99670398094129431</c:v>
                </c:pt>
                <c:pt idx="99">
                  <c:v>0.99806435020371698</c:v>
                </c:pt>
                <c:pt idx="10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5B06-4A20-B86F-194DDF8F2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8445680"/>
        <c:axId val="49844108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0"/>
                <c:tx>
                  <c:v>1841F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'surname and forename by sex (2'!$C$2:$C$168</c15:sqref>
                        </c15:formulaRef>
                      </c:ext>
                    </c:extLst>
                    <c:numCache>
                      <c:formatCode>General</c:formatCode>
                      <c:ptCount val="16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107</c:v>
                      </c:pt>
                      <c:pt idx="106">
                        <c:v>111</c:v>
                      </c:pt>
                      <c:pt idx="107">
                        <c:v>113</c:v>
                      </c:pt>
                      <c:pt idx="108">
                        <c:v>114</c:v>
                      </c:pt>
                      <c:pt idx="109">
                        <c:v>115</c:v>
                      </c:pt>
                      <c:pt idx="110">
                        <c:v>116</c:v>
                      </c:pt>
                      <c:pt idx="111">
                        <c:v>117</c:v>
                      </c:pt>
                      <c:pt idx="112">
                        <c:v>118</c:v>
                      </c:pt>
                      <c:pt idx="113">
                        <c:v>119</c:v>
                      </c:pt>
                      <c:pt idx="114">
                        <c:v>120</c:v>
                      </c:pt>
                      <c:pt idx="115">
                        <c:v>122</c:v>
                      </c:pt>
                      <c:pt idx="116">
                        <c:v>123</c:v>
                      </c:pt>
                      <c:pt idx="117">
                        <c:v>125</c:v>
                      </c:pt>
                      <c:pt idx="118">
                        <c:v>127</c:v>
                      </c:pt>
                      <c:pt idx="119">
                        <c:v>128</c:v>
                      </c:pt>
                      <c:pt idx="120">
                        <c:v>130</c:v>
                      </c:pt>
                      <c:pt idx="121">
                        <c:v>131</c:v>
                      </c:pt>
                      <c:pt idx="122">
                        <c:v>133</c:v>
                      </c:pt>
                      <c:pt idx="123">
                        <c:v>134</c:v>
                      </c:pt>
                      <c:pt idx="124">
                        <c:v>135</c:v>
                      </c:pt>
                      <c:pt idx="125">
                        <c:v>137</c:v>
                      </c:pt>
                      <c:pt idx="126">
                        <c:v>138</c:v>
                      </c:pt>
                      <c:pt idx="127">
                        <c:v>140</c:v>
                      </c:pt>
                      <c:pt idx="128">
                        <c:v>143</c:v>
                      </c:pt>
                      <c:pt idx="129">
                        <c:v>147</c:v>
                      </c:pt>
                      <c:pt idx="130">
                        <c:v>150</c:v>
                      </c:pt>
                      <c:pt idx="131">
                        <c:v>154</c:v>
                      </c:pt>
                      <c:pt idx="132">
                        <c:v>155</c:v>
                      </c:pt>
                      <c:pt idx="133">
                        <c:v>156</c:v>
                      </c:pt>
                      <c:pt idx="134">
                        <c:v>157</c:v>
                      </c:pt>
                      <c:pt idx="135">
                        <c:v>164</c:v>
                      </c:pt>
                      <c:pt idx="136">
                        <c:v>173</c:v>
                      </c:pt>
                      <c:pt idx="137">
                        <c:v>176</c:v>
                      </c:pt>
                      <c:pt idx="138">
                        <c:v>181</c:v>
                      </c:pt>
                      <c:pt idx="139">
                        <c:v>184</c:v>
                      </c:pt>
                      <c:pt idx="140">
                        <c:v>188</c:v>
                      </c:pt>
                      <c:pt idx="141">
                        <c:v>200</c:v>
                      </c:pt>
                      <c:pt idx="142">
                        <c:v>204</c:v>
                      </c:pt>
                      <c:pt idx="143">
                        <c:v>207</c:v>
                      </c:pt>
                      <c:pt idx="144">
                        <c:v>213</c:v>
                      </c:pt>
                      <c:pt idx="145">
                        <c:v>216</c:v>
                      </c:pt>
                      <c:pt idx="146">
                        <c:v>218</c:v>
                      </c:pt>
                      <c:pt idx="147">
                        <c:v>229</c:v>
                      </c:pt>
                      <c:pt idx="148">
                        <c:v>230</c:v>
                      </c:pt>
                      <c:pt idx="149">
                        <c:v>249</c:v>
                      </c:pt>
                      <c:pt idx="150">
                        <c:v>263</c:v>
                      </c:pt>
                      <c:pt idx="151">
                        <c:v>265</c:v>
                      </c:pt>
                      <c:pt idx="152">
                        <c:v>273</c:v>
                      </c:pt>
                      <c:pt idx="153">
                        <c:v>276</c:v>
                      </c:pt>
                      <c:pt idx="154">
                        <c:v>289</c:v>
                      </c:pt>
                      <c:pt idx="155">
                        <c:v>291</c:v>
                      </c:pt>
                      <c:pt idx="156">
                        <c:v>293</c:v>
                      </c:pt>
                      <c:pt idx="157">
                        <c:v>316</c:v>
                      </c:pt>
                      <c:pt idx="158">
                        <c:v>339</c:v>
                      </c:pt>
                      <c:pt idx="159">
                        <c:v>350</c:v>
                      </c:pt>
                      <c:pt idx="160">
                        <c:v>357</c:v>
                      </c:pt>
                      <c:pt idx="161">
                        <c:v>373</c:v>
                      </c:pt>
                      <c:pt idx="162">
                        <c:v>417</c:v>
                      </c:pt>
                      <c:pt idx="163">
                        <c:v>466</c:v>
                      </c:pt>
                      <c:pt idx="164">
                        <c:v>552</c:v>
                      </c:pt>
                      <c:pt idx="165">
                        <c:v>587</c:v>
                      </c:pt>
                      <c:pt idx="166">
                        <c:v>731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'surname and forename by sex (2'!$G$2:$G$168</c15:sqref>
                        </c15:formulaRef>
                      </c:ext>
                    </c:extLst>
                    <c:numCache>
                      <c:formatCode>0%</c:formatCode>
                      <c:ptCount val="167"/>
                      <c:pt idx="0">
                        <c:v>0.26580985615797087</c:v>
                      </c:pt>
                      <c:pt idx="1">
                        <c:v>0.37619655573523986</c:v>
                      </c:pt>
                      <c:pt idx="2">
                        <c:v>0.43570800351802991</c:v>
                      </c:pt>
                      <c:pt idx="3">
                        <c:v>0.47751581694896017</c:v>
                      </c:pt>
                      <c:pt idx="4">
                        <c:v>0.51107895707436091</c:v>
                      </c:pt>
                      <c:pt idx="5">
                        <c:v>0.53889409027718671</c:v>
                      </c:pt>
                      <c:pt idx="6">
                        <c:v>0.56129599682242459</c:v>
                      </c:pt>
                      <c:pt idx="7">
                        <c:v>0.5792719947796976</c:v>
                      </c:pt>
                      <c:pt idx="8">
                        <c:v>0.59637983374471581</c:v>
                      </c:pt>
                      <c:pt idx="9">
                        <c:v>0.61249468039833177</c:v>
                      </c:pt>
                      <c:pt idx="10">
                        <c:v>0.62572701222799099</c:v>
                      </c:pt>
                      <c:pt idx="11">
                        <c:v>0.63771101086617299</c:v>
                      </c:pt>
                      <c:pt idx="12">
                        <c:v>0.64929213833801458</c:v>
                      </c:pt>
                      <c:pt idx="13">
                        <c:v>0.65969869776151158</c:v>
                      </c:pt>
                      <c:pt idx="14">
                        <c:v>0.67033790109796576</c:v>
                      </c:pt>
                      <c:pt idx="15">
                        <c:v>0.67977983941895759</c:v>
                      </c:pt>
                      <c:pt idx="16">
                        <c:v>0.68788265668000115</c:v>
                      </c:pt>
                      <c:pt idx="17">
                        <c:v>0.69676851930660766</c:v>
                      </c:pt>
                      <c:pt idx="18">
                        <c:v>0.70409963968564704</c:v>
                      </c:pt>
                      <c:pt idx="19">
                        <c:v>0.71102221465656656</c:v>
                      </c:pt>
                      <c:pt idx="20">
                        <c:v>0.71757596391182232</c:v>
                      </c:pt>
                      <c:pt idx="21">
                        <c:v>0.72344312991176551</c:v>
                      </c:pt>
                      <c:pt idx="22">
                        <c:v>0.73062104576275999</c:v>
                      </c:pt>
                      <c:pt idx="23">
                        <c:v>0.7364768632791443</c:v>
                      </c:pt>
                      <c:pt idx="24">
                        <c:v>0.74144182483615628</c:v>
                      </c:pt>
                      <c:pt idx="25">
                        <c:v>0.74675291514171416</c:v>
                      </c:pt>
                      <c:pt idx="26">
                        <c:v>0.75257468720742193</c:v>
                      </c:pt>
                      <c:pt idx="27">
                        <c:v>0.75765880784180217</c:v>
                      </c:pt>
                      <c:pt idx="28">
                        <c:v>0.76391182228274745</c:v>
                      </c:pt>
                      <c:pt idx="29">
                        <c:v>0.76901863988424546</c:v>
                      </c:pt>
                      <c:pt idx="30">
                        <c:v>0.77253666978749969</c:v>
                      </c:pt>
                      <c:pt idx="31">
                        <c:v>0.77616818452634262</c:v>
                      </c:pt>
                      <c:pt idx="32">
                        <c:v>0.78084943399438245</c:v>
                      </c:pt>
                      <c:pt idx="33">
                        <c:v>0.78374329730189807</c:v>
                      </c:pt>
                      <c:pt idx="34">
                        <c:v>0.78751666808522713</c:v>
                      </c:pt>
                      <c:pt idx="35">
                        <c:v>0.79160212216642556</c:v>
                      </c:pt>
                      <c:pt idx="36">
                        <c:v>0.79517122024569464</c:v>
                      </c:pt>
                      <c:pt idx="37">
                        <c:v>0.79840553805997672</c:v>
                      </c:pt>
                      <c:pt idx="38">
                        <c:v>0.8017249695009504</c:v>
                      </c:pt>
                      <c:pt idx="39">
                        <c:v>0.80626436292450421</c:v>
                      </c:pt>
                      <c:pt idx="40">
                        <c:v>0.80975402161886123</c:v>
                      </c:pt>
                      <c:pt idx="41">
                        <c:v>0.81166056685675381</c:v>
                      </c:pt>
                      <c:pt idx="42">
                        <c:v>0.81483246801146192</c:v>
                      </c:pt>
                      <c:pt idx="43">
                        <c:v>0.81807813430930287</c:v>
                      </c:pt>
                      <c:pt idx="44">
                        <c:v>0.82165290663035151</c:v>
                      </c:pt>
                      <c:pt idx="45">
                        <c:v>0.8237410276051863</c:v>
                      </c:pt>
                      <c:pt idx="46">
                        <c:v>0.82694129996879162</c:v>
                      </c:pt>
                      <c:pt idx="47">
                        <c:v>0.82884784520668431</c:v>
                      </c:pt>
                      <c:pt idx="48">
                        <c:v>0.8319062615258036</c:v>
                      </c:pt>
                      <c:pt idx="49">
                        <c:v>0.8353108065934689</c:v>
                      </c:pt>
                      <c:pt idx="50">
                        <c:v>0.83646835191647517</c:v>
                      </c:pt>
                      <c:pt idx="51">
                        <c:v>0.83823871535166117</c:v>
                      </c:pt>
                      <c:pt idx="52">
                        <c:v>0.84154679830907597</c:v>
                      </c:pt>
                      <c:pt idx="53">
                        <c:v>0.84338525264561526</c:v>
                      </c:pt>
                      <c:pt idx="54">
                        <c:v>0.84525775243283119</c:v>
                      </c:pt>
                      <c:pt idx="55">
                        <c:v>0.84621102505177748</c:v>
                      </c:pt>
                      <c:pt idx="56">
                        <c:v>0.84782818395891846</c:v>
                      </c:pt>
                      <c:pt idx="57">
                        <c:v>0.84980282009816444</c:v>
                      </c:pt>
                      <c:pt idx="58">
                        <c:v>0.85181150168808695</c:v>
                      </c:pt>
                      <c:pt idx="59">
                        <c:v>0.8538542287286861</c:v>
                      </c:pt>
                      <c:pt idx="60">
                        <c:v>0.85662325871705391</c:v>
                      </c:pt>
                      <c:pt idx="61">
                        <c:v>0.85838227366868103</c:v>
                      </c:pt>
                      <c:pt idx="62">
                        <c:v>0.86088461429341501</c:v>
                      </c:pt>
                      <c:pt idx="63">
                        <c:v>0.86342667461060518</c:v>
                      </c:pt>
                      <c:pt idx="64">
                        <c:v>0.86453315175759637</c:v>
                      </c:pt>
                      <c:pt idx="65">
                        <c:v>0.86528215167248279</c:v>
                      </c:pt>
                      <c:pt idx="66">
                        <c:v>0.86566232587170544</c:v>
                      </c:pt>
                      <c:pt idx="67">
                        <c:v>0.86604817431270742</c:v>
                      </c:pt>
                      <c:pt idx="68">
                        <c:v>0.86722274236105201</c:v>
                      </c:pt>
                      <c:pt idx="69">
                        <c:v>0.86801713621017396</c:v>
                      </c:pt>
                      <c:pt idx="70">
                        <c:v>0.87003149204187591</c:v>
                      </c:pt>
                      <c:pt idx="71">
                        <c:v>0.87084858285811562</c:v>
                      </c:pt>
                      <c:pt idx="72">
                        <c:v>0.87126280250801491</c:v>
                      </c:pt>
                      <c:pt idx="73">
                        <c:v>0.87462195364144468</c:v>
                      </c:pt>
                      <c:pt idx="74">
                        <c:v>0.87547308990836104</c:v>
                      </c:pt>
                      <c:pt idx="75">
                        <c:v>0.87719805940931139</c:v>
                      </c:pt>
                      <c:pt idx="76">
                        <c:v>0.87894572587737962</c:v>
                      </c:pt>
                      <c:pt idx="77">
                        <c:v>0.87983090759497262</c:v>
                      </c:pt>
                      <c:pt idx="78">
                        <c:v>0.8807274377961245</c:v>
                      </c:pt>
                      <c:pt idx="79">
                        <c:v>0.88163531648083526</c:v>
                      </c:pt>
                      <c:pt idx="80">
                        <c:v>0.88209493006497008</c:v>
                      </c:pt>
                      <c:pt idx="81">
                        <c:v>0.88302550571679861</c:v>
                      </c:pt>
                      <c:pt idx="82">
                        <c:v>0.88396742985218602</c:v>
                      </c:pt>
                      <c:pt idx="83">
                        <c:v>0.88682724770902488</c:v>
                      </c:pt>
                      <c:pt idx="84">
                        <c:v>0.88875648991403522</c:v>
                      </c:pt>
                      <c:pt idx="85">
                        <c:v>0.89070842908616332</c:v>
                      </c:pt>
                      <c:pt idx="86">
                        <c:v>0.89218940619059783</c:v>
                      </c:pt>
                      <c:pt idx="87">
                        <c:v>0.89318807274377965</c:v>
                      </c:pt>
                      <c:pt idx="88">
                        <c:v>0.89419808778052035</c:v>
                      </c:pt>
                      <c:pt idx="89">
                        <c:v>0.89470876954067013</c:v>
                      </c:pt>
                      <c:pt idx="90">
                        <c:v>0.89574148154452859</c:v>
                      </c:pt>
                      <c:pt idx="91">
                        <c:v>0.89626351178823727</c:v>
                      </c:pt>
                      <c:pt idx="92">
                        <c:v>0.8973189207592136</c:v>
                      </c:pt>
                      <c:pt idx="93">
                        <c:v>0.89838567821374871</c:v>
                      </c:pt>
                      <c:pt idx="94">
                        <c:v>0.89946378415184269</c:v>
                      </c:pt>
                      <c:pt idx="95">
                        <c:v>0.90000851136266913</c:v>
                      </c:pt>
                      <c:pt idx="96">
                        <c:v>0.90110931426788099</c:v>
                      </c:pt>
                      <c:pt idx="97">
                        <c:v>0.90166538996226631</c:v>
                      </c:pt>
                      <c:pt idx="98">
                        <c:v>0.90278888983459582</c:v>
                      </c:pt>
                      <c:pt idx="99">
                        <c:v>0.90335631401254013</c:v>
                      </c:pt>
                      <c:pt idx="100">
                        <c:v>0.90450251085198741</c:v>
                      </c:pt>
                      <c:pt idx="101">
                        <c:v>0.90681760149799984</c:v>
                      </c:pt>
                      <c:pt idx="102">
                        <c:v>0.90798649530456488</c:v>
                      </c:pt>
                      <c:pt idx="103">
                        <c:v>0.90857661644962695</c:v>
                      </c:pt>
                      <c:pt idx="104">
                        <c:v>0.90976820722330975</c:v>
                      </c:pt>
                      <c:pt idx="105">
                        <c:v>0.91037535109371015</c:v>
                      </c:pt>
                      <c:pt idx="106">
                        <c:v>0.9110051919312282</c:v>
                      </c:pt>
                      <c:pt idx="107">
                        <c:v>0.91164638125230513</c:v>
                      </c:pt>
                      <c:pt idx="108">
                        <c:v>0.91294010837801798</c:v>
                      </c:pt>
                      <c:pt idx="109">
                        <c:v>0.91555025959656144</c:v>
                      </c:pt>
                      <c:pt idx="110">
                        <c:v>0.91686668368939206</c:v>
                      </c:pt>
                      <c:pt idx="111">
                        <c:v>0.91753056997758675</c:v>
                      </c:pt>
                      <c:pt idx="112">
                        <c:v>0.91820013050756089</c:v>
                      </c:pt>
                      <c:pt idx="113">
                        <c:v>0.91887536527931457</c:v>
                      </c:pt>
                      <c:pt idx="114">
                        <c:v>0.92023718330638071</c:v>
                      </c:pt>
                      <c:pt idx="115">
                        <c:v>0.92162169830056462</c:v>
                      </c:pt>
                      <c:pt idx="116">
                        <c:v>0.9230175617783074</c:v>
                      </c:pt>
                      <c:pt idx="117">
                        <c:v>0.92514540244559818</c:v>
                      </c:pt>
                      <c:pt idx="118">
                        <c:v>0.92586603115158739</c:v>
                      </c:pt>
                      <c:pt idx="119">
                        <c:v>0.92659233409935593</c:v>
                      </c:pt>
                      <c:pt idx="120">
                        <c:v>0.92732998553068346</c:v>
                      </c:pt>
                      <c:pt idx="121">
                        <c:v>0.92807331120379044</c:v>
                      </c:pt>
                      <c:pt idx="122">
                        <c:v>0.92882798536045619</c:v>
                      </c:pt>
                      <c:pt idx="123">
                        <c:v>0.92958833375890149</c:v>
                      </c:pt>
                      <c:pt idx="124">
                        <c:v>0.93035435639912611</c:v>
                      </c:pt>
                      <c:pt idx="125">
                        <c:v>0.93190909864669336</c:v>
                      </c:pt>
                      <c:pt idx="126">
                        <c:v>0.93347518937781937</c:v>
                      </c:pt>
                      <c:pt idx="127">
                        <c:v>0.93665276477430703</c:v>
                      </c:pt>
                      <c:pt idx="128">
                        <c:v>0.9374641813487673</c:v>
                      </c:pt>
                      <c:pt idx="129">
                        <c:v>0.93829829489034533</c:v>
                      </c:pt>
                      <c:pt idx="130">
                        <c:v>0.93914943115726157</c:v>
                      </c:pt>
                      <c:pt idx="131">
                        <c:v>0.94002326439129569</c:v>
                      </c:pt>
                      <c:pt idx="132">
                        <c:v>0.9417822793429228</c:v>
                      </c:pt>
                      <c:pt idx="133">
                        <c:v>0.9426674610605158</c:v>
                      </c:pt>
                      <c:pt idx="134">
                        <c:v>0.94355831701988824</c:v>
                      </c:pt>
                      <c:pt idx="135">
                        <c:v>0.94448889267171676</c:v>
                      </c:pt>
                      <c:pt idx="136">
                        <c:v>0.94547053649956025</c:v>
                      </c:pt>
                      <c:pt idx="137">
                        <c:v>0.94646920305274207</c:v>
                      </c:pt>
                      <c:pt idx="138">
                        <c:v>0.94749624081482109</c:v>
                      </c:pt>
                      <c:pt idx="139">
                        <c:v>0.94854030130223854</c:v>
                      </c:pt>
                      <c:pt idx="140">
                        <c:v>0.94960705875677365</c:v>
                      </c:pt>
                      <c:pt idx="141">
                        <c:v>0.95074190711266204</c:v>
                      </c:pt>
                      <c:pt idx="142">
                        <c:v>0.95305699775867447</c:v>
                      </c:pt>
                      <c:pt idx="143">
                        <c:v>0.95423156580701907</c:v>
                      </c:pt>
                      <c:pt idx="144">
                        <c:v>0.95544017930604019</c:v>
                      </c:pt>
                      <c:pt idx="145">
                        <c:v>0.95666581553039975</c:v>
                      </c:pt>
                      <c:pt idx="146">
                        <c:v>0.9579028002383182</c:v>
                      </c:pt>
                      <c:pt idx="147">
                        <c:v>0.95920220160581038</c:v>
                      </c:pt>
                      <c:pt idx="148">
                        <c:v>0.96050727721508211</c:v>
                      </c:pt>
                      <c:pt idx="149">
                        <c:v>0.96192016341816322</c:v>
                      </c:pt>
                      <c:pt idx="150">
                        <c:v>0.9634124890061565</c:v>
                      </c:pt>
                      <c:pt idx="151">
                        <c:v>0.96491616307770878</c:v>
                      </c:pt>
                      <c:pt idx="152">
                        <c:v>0.96801429908928416</c:v>
                      </c:pt>
                      <c:pt idx="153">
                        <c:v>0.96958038982041028</c:v>
                      </c:pt>
                      <c:pt idx="154">
                        <c:v>0.97122024569466903</c:v>
                      </c:pt>
                      <c:pt idx="155">
                        <c:v>0.97287145005248676</c:v>
                      </c:pt>
                      <c:pt idx="156">
                        <c:v>0.97453400289386327</c:v>
                      </c:pt>
                      <c:pt idx="157">
                        <c:v>0.97632706329616703</c:v>
                      </c:pt>
                      <c:pt idx="158">
                        <c:v>0.97825063125939793</c:v>
                      </c:pt>
                      <c:pt idx="159">
                        <c:v>0.98023661588220279</c:v>
                      </c:pt>
                      <c:pt idx="160">
                        <c:v>0.98226232019746362</c:v>
                      </c:pt>
                      <c:pt idx="161">
                        <c:v>0.98437881238119551</c:v>
                      </c:pt>
                      <c:pt idx="162">
                        <c:v>0.98674497120322302</c:v>
                      </c:pt>
                      <c:pt idx="163">
                        <c:v>0.98938916787244302</c:v>
                      </c:pt>
                      <c:pt idx="164">
                        <c:v>0.99252134933469516</c:v>
                      </c:pt>
                      <c:pt idx="165">
                        <c:v>0.99585212925922773</c:v>
                      </c:pt>
                      <c:pt idx="166">
                        <c:v>1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6-5B06-4A20-B86F-194DDF8F241A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1851F</c:v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'surname and forename by sex (2'!$C$336:$C$485</c15:sqref>
                        </c15:formulaRef>
                      </c:ext>
                    </c:extLst>
                    <c:numCache>
                      <c:formatCode>General</c:formatCode>
                      <c:ptCount val="15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74</c:v>
                      </c:pt>
                      <c:pt idx="72">
                        <c:v>75</c:v>
                      </c:pt>
                      <c:pt idx="73">
                        <c:v>76</c:v>
                      </c:pt>
                      <c:pt idx="74">
                        <c:v>77</c:v>
                      </c:pt>
                      <c:pt idx="75">
                        <c:v>78</c:v>
                      </c:pt>
                      <c:pt idx="76">
                        <c:v>80</c:v>
                      </c:pt>
                      <c:pt idx="77">
                        <c:v>82</c:v>
                      </c:pt>
                      <c:pt idx="78">
                        <c:v>83</c:v>
                      </c:pt>
                      <c:pt idx="79">
                        <c:v>84</c:v>
                      </c:pt>
                      <c:pt idx="80">
                        <c:v>85</c:v>
                      </c:pt>
                      <c:pt idx="81">
                        <c:v>86</c:v>
                      </c:pt>
                      <c:pt idx="82">
                        <c:v>87</c:v>
                      </c:pt>
                      <c:pt idx="83">
                        <c:v>88</c:v>
                      </c:pt>
                      <c:pt idx="84">
                        <c:v>89</c:v>
                      </c:pt>
                      <c:pt idx="85">
                        <c:v>91</c:v>
                      </c:pt>
                      <c:pt idx="86">
                        <c:v>92</c:v>
                      </c:pt>
                      <c:pt idx="87">
                        <c:v>93</c:v>
                      </c:pt>
                      <c:pt idx="88">
                        <c:v>94</c:v>
                      </c:pt>
                      <c:pt idx="89">
                        <c:v>95</c:v>
                      </c:pt>
                      <c:pt idx="90">
                        <c:v>96</c:v>
                      </c:pt>
                      <c:pt idx="91">
                        <c:v>97</c:v>
                      </c:pt>
                      <c:pt idx="92">
                        <c:v>98</c:v>
                      </c:pt>
                      <c:pt idx="93">
                        <c:v>99</c:v>
                      </c:pt>
                      <c:pt idx="94">
                        <c:v>100</c:v>
                      </c:pt>
                      <c:pt idx="95">
                        <c:v>101</c:v>
                      </c:pt>
                      <c:pt idx="96">
                        <c:v>102</c:v>
                      </c:pt>
                      <c:pt idx="97">
                        <c:v>105</c:v>
                      </c:pt>
                      <c:pt idx="98">
                        <c:v>106</c:v>
                      </c:pt>
                      <c:pt idx="99">
                        <c:v>107</c:v>
                      </c:pt>
                      <c:pt idx="100">
                        <c:v>108</c:v>
                      </c:pt>
                      <c:pt idx="101">
                        <c:v>109</c:v>
                      </c:pt>
                      <c:pt idx="102">
                        <c:v>111</c:v>
                      </c:pt>
                      <c:pt idx="103">
                        <c:v>114</c:v>
                      </c:pt>
                      <c:pt idx="104">
                        <c:v>115</c:v>
                      </c:pt>
                      <c:pt idx="105">
                        <c:v>116</c:v>
                      </c:pt>
                      <c:pt idx="106">
                        <c:v>117</c:v>
                      </c:pt>
                      <c:pt idx="107">
                        <c:v>118</c:v>
                      </c:pt>
                      <c:pt idx="108">
                        <c:v>119</c:v>
                      </c:pt>
                      <c:pt idx="109">
                        <c:v>120</c:v>
                      </c:pt>
                      <c:pt idx="110">
                        <c:v>121</c:v>
                      </c:pt>
                      <c:pt idx="111">
                        <c:v>124</c:v>
                      </c:pt>
                      <c:pt idx="112">
                        <c:v>125</c:v>
                      </c:pt>
                      <c:pt idx="113">
                        <c:v>131</c:v>
                      </c:pt>
                      <c:pt idx="114">
                        <c:v>133</c:v>
                      </c:pt>
                      <c:pt idx="115">
                        <c:v>137</c:v>
                      </c:pt>
                      <c:pt idx="116">
                        <c:v>142</c:v>
                      </c:pt>
                      <c:pt idx="117">
                        <c:v>144</c:v>
                      </c:pt>
                      <c:pt idx="118">
                        <c:v>147</c:v>
                      </c:pt>
                      <c:pt idx="119">
                        <c:v>148</c:v>
                      </c:pt>
                      <c:pt idx="120">
                        <c:v>149</c:v>
                      </c:pt>
                      <c:pt idx="121">
                        <c:v>151</c:v>
                      </c:pt>
                      <c:pt idx="122">
                        <c:v>154</c:v>
                      </c:pt>
                      <c:pt idx="123">
                        <c:v>155</c:v>
                      </c:pt>
                      <c:pt idx="124">
                        <c:v>156</c:v>
                      </c:pt>
                      <c:pt idx="125">
                        <c:v>160</c:v>
                      </c:pt>
                      <c:pt idx="126">
                        <c:v>161</c:v>
                      </c:pt>
                      <c:pt idx="127">
                        <c:v>166</c:v>
                      </c:pt>
                      <c:pt idx="128">
                        <c:v>170</c:v>
                      </c:pt>
                      <c:pt idx="129">
                        <c:v>186</c:v>
                      </c:pt>
                      <c:pt idx="130">
                        <c:v>188</c:v>
                      </c:pt>
                      <c:pt idx="131">
                        <c:v>189</c:v>
                      </c:pt>
                      <c:pt idx="132">
                        <c:v>193</c:v>
                      </c:pt>
                      <c:pt idx="133">
                        <c:v>198</c:v>
                      </c:pt>
                      <c:pt idx="134">
                        <c:v>199</c:v>
                      </c:pt>
                      <c:pt idx="135">
                        <c:v>208</c:v>
                      </c:pt>
                      <c:pt idx="136">
                        <c:v>212</c:v>
                      </c:pt>
                      <c:pt idx="137">
                        <c:v>238</c:v>
                      </c:pt>
                      <c:pt idx="138">
                        <c:v>242</c:v>
                      </c:pt>
                      <c:pt idx="139">
                        <c:v>248</c:v>
                      </c:pt>
                      <c:pt idx="140">
                        <c:v>255</c:v>
                      </c:pt>
                      <c:pt idx="141">
                        <c:v>257</c:v>
                      </c:pt>
                      <c:pt idx="142">
                        <c:v>271</c:v>
                      </c:pt>
                      <c:pt idx="143">
                        <c:v>304</c:v>
                      </c:pt>
                      <c:pt idx="144">
                        <c:v>307</c:v>
                      </c:pt>
                      <c:pt idx="145">
                        <c:v>347</c:v>
                      </c:pt>
                      <c:pt idx="146">
                        <c:v>401</c:v>
                      </c:pt>
                      <c:pt idx="147">
                        <c:v>406</c:v>
                      </c:pt>
                      <c:pt idx="148">
                        <c:v>475</c:v>
                      </c:pt>
                      <c:pt idx="149">
                        <c:v>503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'surname and forename by sex (2'!$G$336:$G$485</c15:sqref>
                        </c15:formulaRef>
                      </c:ext>
                    </c:extLst>
                    <c:numCache>
                      <c:formatCode>0%</c:formatCode>
                      <c:ptCount val="150"/>
                      <c:pt idx="0">
                        <c:v>0.33185855138002629</c:v>
                      </c:pt>
                      <c:pt idx="1">
                        <c:v>0.44441304040612667</c:v>
                      </c:pt>
                      <c:pt idx="2">
                        <c:v>0.50616364644367384</c:v>
                      </c:pt>
                      <c:pt idx="3">
                        <c:v>0.5514072028785425</c:v>
                      </c:pt>
                      <c:pt idx="4">
                        <c:v>0.5849430922590253</c:v>
                      </c:pt>
                      <c:pt idx="5">
                        <c:v>0.61246752399691273</c:v>
                      </c:pt>
                      <c:pt idx="6">
                        <c:v>0.63423052255111911</c:v>
                      </c:pt>
                      <c:pt idx="7">
                        <c:v>0.65314541639943036</c:v>
                      </c:pt>
                      <c:pt idx="8">
                        <c:v>0.66953288908697595</c:v>
                      </c:pt>
                      <c:pt idx="9">
                        <c:v>0.68431694404887433</c:v>
                      </c:pt>
                      <c:pt idx="10">
                        <c:v>0.6969920970529726</c:v>
                      </c:pt>
                      <c:pt idx="11">
                        <c:v>0.70866715222141297</c:v>
                      </c:pt>
                      <c:pt idx="12">
                        <c:v>0.72004326510202088</c:v>
                      </c:pt>
                      <c:pt idx="13">
                        <c:v>0.73046819797588891</c:v>
                      </c:pt>
                      <c:pt idx="14">
                        <c:v>0.73845811003250317</c:v>
                      </c:pt>
                      <c:pt idx="15">
                        <c:v>0.74741550803882983</c:v>
                      </c:pt>
                      <c:pt idx="16">
                        <c:v>0.75619354067245714</c:v>
                      </c:pt>
                      <c:pt idx="17">
                        <c:v>0.76284636540531137</c:v>
                      </c:pt>
                      <c:pt idx="18">
                        <c:v>0.77038514637301481</c:v>
                      </c:pt>
                      <c:pt idx="19">
                        <c:v>0.77766846756747943</c:v>
                      </c:pt>
                      <c:pt idx="20">
                        <c:v>0.78348968920872697</c:v>
                      </c:pt>
                      <c:pt idx="21">
                        <c:v>0.7892293811351111</c:v>
                      </c:pt>
                      <c:pt idx="22">
                        <c:v>0.79535498037851526</c:v>
                      </c:pt>
                      <c:pt idx="23">
                        <c:v>0.80148601493624372</c:v>
                      </c:pt>
                      <c:pt idx="24">
                        <c:v>0.80705721211857684</c:v>
                      </c:pt>
                      <c:pt idx="25">
                        <c:v>0.81186202998119383</c:v>
                      </c:pt>
                      <c:pt idx="26">
                        <c:v>0.8155308671500473</c:v>
                      </c:pt>
                      <c:pt idx="27">
                        <c:v>0.82100966398886843</c:v>
                      </c:pt>
                      <c:pt idx="28">
                        <c:v>0.82495026687393336</c:v>
                      </c:pt>
                      <c:pt idx="29">
                        <c:v>0.82870063375765024</c:v>
                      </c:pt>
                      <c:pt idx="30">
                        <c:v>0.83324999184702853</c:v>
                      </c:pt>
                      <c:pt idx="31">
                        <c:v>0.83812003348153619</c:v>
                      </c:pt>
                      <c:pt idx="32">
                        <c:v>0.84296289854442286</c:v>
                      </c:pt>
                      <c:pt idx="33">
                        <c:v>0.84628931091085002</c:v>
                      </c:pt>
                      <c:pt idx="34">
                        <c:v>0.84876237892837347</c:v>
                      </c:pt>
                      <c:pt idx="35">
                        <c:v>0.85189311997912842</c:v>
                      </c:pt>
                      <c:pt idx="36">
                        <c:v>0.85350197301909969</c:v>
                      </c:pt>
                      <c:pt idx="37">
                        <c:v>0.85515430857366481</c:v>
                      </c:pt>
                      <c:pt idx="38">
                        <c:v>0.85748605841875836</c:v>
                      </c:pt>
                      <c:pt idx="39">
                        <c:v>0.86118207215923293</c:v>
                      </c:pt>
                      <c:pt idx="40">
                        <c:v>0.86474763835592616</c:v>
                      </c:pt>
                      <c:pt idx="41">
                        <c:v>0.86725875357371918</c:v>
                      </c:pt>
                      <c:pt idx="42">
                        <c:v>0.86866106466936988</c:v>
                      </c:pt>
                      <c:pt idx="43">
                        <c:v>0.87033514148123181</c:v>
                      </c:pt>
                      <c:pt idx="44">
                        <c:v>0.8735148003609049</c:v>
                      </c:pt>
                      <c:pt idx="45">
                        <c:v>0.8745148981965627</c:v>
                      </c:pt>
                      <c:pt idx="46">
                        <c:v>0.87758041547542698</c:v>
                      </c:pt>
                      <c:pt idx="47">
                        <c:v>0.88045026143861904</c:v>
                      </c:pt>
                      <c:pt idx="48">
                        <c:v>0.8833798958593776</c:v>
                      </c:pt>
                      <c:pt idx="49">
                        <c:v>0.88419519300801164</c:v>
                      </c:pt>
                      <c:pt idx="50">
                        <c:v>0.88613560022176086</c:v>
                      </c:pt>
                      <c:pt idx="51">
                        <c:v>0.88783141829091972</c:v>
                      </c:pt>
                      <c:pt idx="52">
                        <c:v>0.88840756160928791</c:v>
                      </c:pt>
                      <c:pt idx="53">
                        <c:v>0.89075561739735409</c:v>
                      </c:pt>
                      <c:pt idx="54">
                        <c:v>0.89225032883651667</c:v>
                      </c:pt>
                      <c:pt idx="55">
                        <c:v>0.89316346164298677</c:v>
                      </c:pt>
                      <c:pt idx="56">
                        <c:v>0.89409290039242972</c:v>
                      </c:pt>
                      <c:pt idx="57">
                        <c:v>0.89535389331565041</c:v>
                      </c:pt>
                      <c:pt idx="58">
                        <c:v>0.89791936167668573</c:v>
                      </c:pt>
                      <c:pt idx="59">
                        <c:v>0.89922383711450038</c:v>
                      </c:pt>
                      <c:pt idx="60">
                        <c:v>0.90088160798338968</c:v>
                      </c:pt>
                      <c:pt idx="61">
                        <c:v>0.90324053440010432</c:v>
                      </c:pt>
                      <c:pt idx="62">
                        <c:v>0.90426780880738333</c:v>
                      </c:pt>
                      <c:pt idx="63">
                        <c:v>0.9049635290408844</c:v>
                      </c:pt>
                      <c:pt idx="64">
                        <c:v>0.90637671076518356</c:v>
                      </c:pt>
                      <c:pt idx="65">
                        <c:v>0.90673544151058261</c:v>
                      </c:pt>
                      <c:pt idx="66">
                        <c:v>0.90782793968975228</c:v>
                      </c:pt>
                      <c:pt idx="67">
                        <c:v>0.90930634518594211</c:v>
                      </c:pt>
                      <c:pt idx="68">
                        <c:v>0.91080649193942886</c:v>
                      </c:pt>
                      <c:pt idx="69">
                        <c:v>0.9115674359448207</c:v>
                      </c:pt>
                      <c:pt idx="70">
                        <c:v>0.91233925057886101</c:v>
                      </c:pt>
                      <c:pt idx="71">
                        <c:v>0.91394810361883227</c:v>
                      </c:pt>
                      <c:pt idx="72">
                        <c:v>0.91476340076746643</c:v>
                      </c:pt>
                      <c:pt idx="73">
                        <c:v>0.9168288202106728</c:v>
                      </c:pt>
                      <c:pt idx="74">
                        <c:v>0.91850289702253485</c:v>
                      </c:pt>
                      <c:pt idx="75">
                        <c:v>0.91892685153982456</c:v>
                      </c:pt>
                      <c:pt idx="76">
                        <c:v>0.91979650183170092</c:v>
                      </c:pt>
                      <c:pt idx="77">
                        <c:v>0.92024219760628756</c:v>
                      </c:pt>
                      <c:pt idx="78">
                        <c:v>0.92069332869519849</c:v>
                      </c:pt>
                      <c:pt idx="79">
                        <c:v>0.92206302790490369</c:v>
                      </c:pt>
                      <c:pt idx="80">
                        <c:v>0.92437303649270042</c:v>
                      </c:pt>
                      <c:pt idx="81">
                        <c:v>0.92484047352458387</c:v>
                      </c:pt>
                      <c:pt idx="82">
                        <c:v>0.92531334587079173</c:v>
                      </c:pt>
                      <c:pt idx="83">
                        <c:v>0.92626996119185567</c:v>
                      </c:pt>
                      <c:pt idx="84">
                        <c:v>0.9277211901164244</c:v>
                      </c:pt>
                      <c:pt idx="85">
                        <c:v>0.92920503092693851</c:v>
                      </c:pt>
                      <c:pt idx="86">
                        <c:v>0.93020512876259631</c:v>
                      </c:pt>
                      <c:pt idx="87">
                        <c:v>0.93172158145905581</c:v>
                      </c:pt>
                      <c:pt idx="88">
                        <c:v>0.93223250100553312</c:v>
                      </c:pt>
                      <c:pt idx="89">
                        <c:v>0.93274885586633471</c:v>
                      </c:pt>
                      <c:pt idx="90">
                        <c:v>0.93327064604146059</c:v>
                      </c:pt>
                      <c:pt idx="91">
                        <c:v>0.93379787153091065</c:v>
                      </c:pt>
                      <c:pt idx="92">
                        <c:v>0.93486319313845923</c:v>
                      </c:pt>
                      <c:pt idx="93">
                        <c:v>0.93540128925655774</c:v>
                      </c:pt>
                      <c:pt idx="94">
                        <c:v>0.93703188355382594</c:v>
                      </c:pt>
                      <c:pt idx="95">
                        <c:v>0.93812981704731979</c:v>
                      </c:pt>
                      <c:pt idx="96">
                        <c:v>0.93868421910839106</c:v>
                      </c:pt>
                      <c:pt idx="97">
                        <c:v>0.93925492711243497</c:v>
                      </c:pt>
                      <c:pt idx="98">
                        <c:v>0.93983107043080305</c:v>
                      </c:pt>
                      <c:pt idx="99">
                        <c:v>0.94215738496157231</c:v>
                      </c:pt>
                      <c:pt idx="100">
                        <c:v>0.94274439890858885</c:v>
                      </c:pt>
                      <c:pt idx="101">
                        <c:v>0.94452174669261124</c:v>
                      </c:pt>
                      <c:pt idx="102">
                        <c:v>0.94572838647258972</c:v>
                      </c:pt>
                      <c:pt idx="103">
                        <c:v>0.94634801230555166</c:v>
                      </c:pt>
                      <c:pt idx="104">
                        <c:v>0.94697307345283777</c:v>
                      </c:pt>
                      <c:pt idx="105">
                        <c:v>0.94823406637605856</c:v>
                      </c:pt>
                      <c:pt idx="106">
                        <c:v>0.94950592992792771</c:v>
                      </c:pt>
                      <c:pt idx="107">
                        <c:v>0.95014729701818657</c:v>
                      </c:pt>
                      <c:pt idx="108">
                        <c:v>0.9507940994227696</c:v>
                      </c:pt>
                      <c:pt idx="109">
                        <c:v>0.95144633714167692</c:v>
                      </c:pt>
                      <c:pt idx="110">
                        <c:v>0.95210401017490842</c:v>
                      </c:pt>
                      <c:pt idx="111">
                        <c:v>0.95345196812731681</c:v>
                      </c:pt>
                      <c:pt idx="112">
                        <c:v>0.95413138241784523</c:v>
                      </c:pt>
                      <c:pt idx="113">
                        <c:v>0.95484340859431904</c:v>
                      </c:pt>
                      <c:pt idx="114">
                        <c:v>0.95556630539944121</c:v>
                      </c:pt>
                      <c:pt idx="115">
                        <c:v>0.95631094346186041</c:v>
                      </c:pt>
                      <c:pt idx="116">
                        <c:v>0.95708275809590071</c:v>
                      </c:pt>
                      <c:pt idx="117">
                        <c:v>0.95786544335858947</c:v>
                      </c:pt>
                      <c:pt idx="118">
                        <c:v>0.95866443456425088</c:v>
                      </c:pt>
                      <c:pt idx="119">
                        <c:v>0.95946886108423646</c:v>
                      </c:pt>
                      <c:pt idx="120">
                        <c:v>0.96027872291854643</c:v>
                      </c:pt>
                      <c:pt idx="121">
                        <c:v>0.96109945538150476</c:v>
                      </c:pt>
                      <c:pt idx="122">
                        <c:v>0.96193649378743573</c:v>
                      </c:pt>
                      <c:pt idx="123">
                        <c:v>0.96277896750769099</c:v>
                      </c:pt>
                      <c:pt idx="124">
                        <c:v>0.96362687654227042</c:v>
                      </c:pt>
                      <c:pt idx="125">
                        <c:v>0.96449652683414677</c:v>
                      </c:pt>
                      <c:pt idx="126">
                        <c:v>0.96537161244034742</c:v>
                      </c:pt>
                      <c:pt idx="127">
                        <c:v>0.96627387461816916</c:v>
                      </c:pt>
                      <c:pt idx="128">
                        <c:v>0.96719787805328783</c:v>
                      </c:pt>
                      <c:pt idx="129">
                        <c:v>0.96820884651759409</c:v>
                      </c:pt>
                      <c:pt idx="130">
                        <c:v>0.96923068561054881</c:v>
                      </c:pt>
                      <c:pt idx="131">
                        <c:v>0.97025796001782783</c:v>
                      </c:pt>
                      <c:pt idx="132">
                        <c:v>0.97130697568240376</c:v>
                      </c:pt>
                      <c:pt idx="133">
                        <c:v>0.97238316791860069</c:v>
                      </c:pt>
                      <c:pt idx="134">
                        <c:v>0.97346479546912201</c:v>
                      </c:pt>
                      <c:pt idx="135">
                        <c:v>0.97572588622800061</c:v>
                      </c:pt>
                      <c:pt idx="136">
                        <c:v>0.97687817286473677</c:v>
                      </c:pt>
                      <c:pt idx="137">
                        <c:v>0.97817177767390284</c:v>
                      </c:pt>
                      <c:pt idx="138">
                        <c:v>0.97948712374036595</c:v>
                      </c:pt>
                      <c:pt idx="139">
                        <c:v>0.98083508169277434</c:v>
                      </c:pt>
                      <c:pt idx="140">
                        <c:v>0.98222108684545228</c:v>
                      </c:pt>
                      <c:pt idx="141">
                        <c:v>0.9836179626267787</c:v>
                      </c:pt>
                      <c:pt idx="142">
                        <c:v>0.98509093280864435</c:v>
                      </c:pt>
                      <c:pt idx="143">
                        <c:v>0.98674326836320947</c:v>
                      </c:pt>
                      <c:pt idx="144">
                        <c:v>0.98841190986074723</c:v>
                      </c:pt>
                      <c:pt idx="145">
                        <c:v>0.99029796393125413</c:v>
                      </c:pt>
                      <c:pt idx="146">
                        <c:v>0.99247752497526931</c:v>
                      </c:pt>
                      <c:pt idx="147">
                        <c:v>0.99468426259090559</c:v>
                      </c:pt>
                      <c:pt idx="148">
                        <c:v>0.99726603689491367</c:v>
                      </c:pt>
                      <c:pt idx="149">
                        <c:v>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B06-4A20-B86F-194DDF8F241A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1861F</c:v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'surname and forename by sex (2'!$C$651:$C$785</c15:sqref>
                        </c15:formulaRef>
                      </c:ext>
                    </c:extLst>
                    <c:numCache>
                      <c:formatCode>General</c:formatCode>
                      <c:ptCount val="13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81</c:v>
                      </c:pt>
                      <c:pt idx="80">
                        <c:v>82</c:v>
                      </c:pt>
                      <c:pt idx="81">
                        <c:v>84</c:v>
                      </c:pt>
                      <c:pt idx="82">
                        <c:v>85</c:v>
                      </c:pt>
                      <c:pt idx="83">
                        <c:v>86</c:v>
                      </c:pt>
                      <c:pt idx="84">
                        <c:v>88</c:v>
                      </c:pt>
                      <c:pt idx="85">
                        <c:v>89</c:v>
                      </c:pt>
                      <c:pt idx="86">
                        <c:v>90</c:v>
                      </c:pt>
                      <c:pt idx="87">
                        <c:v>91</c:v>
                      </c:pt>
                      <c:pt idx="88">
                        <c:v>92</c:v>
                      </c:pt>
                      <c:pt idx="89">
                        <c:v>94</c:v>
                      </c:pt>
                      <c:pt idx="90">
                        <c:v>95</c:v>
                      </c:pt>
                      <c:pt idx="91">
                        <c:v>96</c:v>
                      </c:pt>
                      <c:pt idx="92">
                        <c:v>98</c:v>
                      </c:pt>
                      <c:pt idx="93">
                        <c:v>99</c:v>
                      </c:pt>
                      <c:pt idx="94">
                        <c:v>100</c:v>
                      </c:pt>
                      <c:pt idx="95">
                        <c:v>101</c:v>
                      </c:pt>
                      <c:pt idx="96">
                        <c:v>102</c:v>
                      </c:pt>
                      <c:pt idx="97">
                        <c:v>105</c:v>
                      </c:pt>
                      <c:pt idx="98">
                        <c:v>108</c:v>
                      </c:pt>
                      <c:pt idx="99">
                        <c:v>109</c:v>
                      </c:pt>
                      <c:pt idx="100">
                        <c:v>111</c:v>
                      </c:pt>
                      <c:pt idx="101">
                        <c:v>113</c:v>
                      </c:pt>
                      <c:pt idx="102">
                        <c:v>115</c:v>
                      </c:pt>
                      <c:pt idx="103">
                        <c:v>121</c:v>
                      </c:pt>
                      <c:pt idx="104">
                        <c:v>122</c:v>
                      </c:pt>
                      <c:pt idx="105">
                        <c:v>124</c:v>
                      </c:pt>
                      <c:pt idx="106">
                        <c:v>125</c:v>
                      </c:pt>
                      <c:pt idx="107">
                        <c:v>126</c:v>
                      </c:pt>
                      <c:pt idx="108">
                        <c:v>137</c:v>
                      </c:pt>
                      <c:pt idx="109">
                        <c:v>142</c:v>
                      </c:pt>
                      <c:pt idx="110">
                        <c:v>145</c:v>
                      </c:pt>
                      <c:pt idx="111">
                        <c:v>148</c:v>
                      </c:pt>
                      <c:pt idx="112">
                        <c:v>150</c:v>
                      </c:pt>
                      <c:pt idx="113">
                        <c:v>154</c:v>
                      </c:pt>
                      <c:pt idx="114">
                        <c:v>156</c:v>
                      </c:pt>
                      <c:pt idx="115">
                        <c:v>157</c:v>
                      </c:pt>
                      <c:pt idx="116">
                        <c:v>159</c:v>
                      </c:pt>
                      <c:pt idx="117">
                        <c:v>162</c:v>
                      </c:pt>
                      <c:pt idx="118">
                        <c:v>165</c:v>
                      </c:pt>
                      <c:pt idx="119">
                        <c:v>166</c:v>
                      </c:pt>
                      <c:pt idx="120">
                        <c:v>172</c:v>
                      </c:pt>
                      <c:pt idx="121">
                        <c:v>177</c:v>
                      </c:pt>
                      <c:pt idx="122">
                        <c:v>193</c:v>
                      </c:pt>
                      <c:pt idx="123">
                        <c:v>201</c:v>
                      </c:pt>
                      <c:pt idx="124">
                        <c:v>202</c:v>
                      </c:pt>
                      <c:pt idx="125">
                        <c:v>215</c:v>
                      </c:pt>
                      <c:pt idx="126">
                        <c:v>230</c:v>
                      </c:pt>
                      <c:pt idx="127">
                        <c:v>236</c:v>
                      </c:pt>
                      <c:pt idx="128">
                        <c:v>253</c:v>
                      </c:pt>
                      <c:pt idx="129">
                        <c:v>281</c:v>
                      </c:pt>
                      <c:pt idx="130">
                        <c:v>287</c:v>
                      </c:pt>
                      <c:pt idx="131">
                        <c:v>321</c:v>
                      </c:pt>
                      <c:pt idx="132">
                        <c:v>393</c:v>
                      </c:pt>
                      <c:pt idx="133">
                        <c:v>435</c:v>
                      </c:pt>
                      <c:pt idx="134">
                        <c:v>461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'surname and forename by sex (2'!$G$651:$G$785</c15:sqref>
                        </c15:formulaRef>
                      </c:ext>
                    </c:extLst>
                    <c:numCache>
                      <c:formatCode>0%</c:formatCode>
                      <c:ptCount val="135"/>
                      <c:pt idx="0">
                        <c:v>0.37417042530012051</c:v>
                      </c:pt>
                      <c:pt idx="1">
                        <c:v>0.48861884035851311</c:v>
                      </c:pt>
                      <c:pt idx="2">
                        <c:v>0.54945344118900885</c:v>
                      </c:pt>
                      <c:pt idx="3">
                        <c:v>0.59402022030767287</c:v>
                      </c:pt>
                      <c:pt idx="4">
                        <c:v>0.62844000484192686</c:v>
                      </c:pt>
                      <c:pt idx="5">
                        <c:v>0.65449167662244023</c:v>
                      </c:pt>
                      <c:pt idx="6">
                        <c:v>0.6764487624140163</c:v>
                      </c:pt>
                      <c:pt idx="7">
                        <c:v>0.69564805507165528</c:v>
                      </c:pt>
                      <c:pt idx="8">
                        <c:v>0.71151589151978611</c:v>
                      </c:pt>
                      <c:pt idx="9">
                        <c:v>0.72625219070876335</c:v>
                      </c:pt>
                      <c:pt idx="10">
                        <c:v>0.73829385233175615</c:v>
                      </c:pt>
                      <c:pt idx="11">
                        <c:v>0.74972501013120574</c:v>
                      </c:pt>
                      <c:pt idx="12">
                        <c:v>0.75868783781650151</c:v>
                      </c:pt>
                      <c:pt idx="13">
                        <c:v>0.76981374370417932</c:v>
                      </c:pt>
                      <c:pt idx="14">
                        <c:v>0.77849763429768382</c:v>
                      </c:pt>
                      <c:pt idx="15">
                        <c:v>0.78700258411532209</c:v>
                      </c:pt>
                      <c:pt idx="16">
                        <c:v>0.79433915592583426</c:v>
                      </c:pt>
                      <c:pt idx="17">
                        <c:v>0.80059155715315755</c:v>
                      </c:pt>
                      <c:pt idx="18">
                        <c:v>0.80759129926792173</c:v>
                      </c:pt>
                      <c:pt idx="19">
                        <c:v>0.81348581894351257</c:v>
                      </c:pt>
                      <c:pt idx="20">
                        <c:v>0.81901193113937909</c:v>
                      </c:pt>
                      <c:pt idx="21">
                        <c:v>0.82538011757461571</c:v>
                      </c:pt>
                      <c:pt idx="22">
                        <c:v>0.82985889993526551</c:v>
                      </c:pt>
                      <c:pt idx="23">
                        <c:v>0.83529027877920292</c:v>
                      </c:pt>
                      <c:pt idx="24">
                        <c:v>0.83976379817585667</c:v>
                      </c:pt>
                      <c:pt idx="25">
                        <c:v>0.84359523596499075</c:v>
                      </c:pt>
                      <c:pt idx="26">
                        <c:v>0.84842663691337683</c:v>
                      </c:pt>
                      <c:pt idx="27">
                        <c:v>0.85314225265384958</c:v>
                      </c:pt>
                      <c:pt idx="28">
                        <c:v>0.85741577941865299</c:v>
                      </c:pt>
                      <c:pt idx="29">
                        <c:v>0.86278400269463762</c:v>
                      </c:pt>
                      <c:pt idx="30">
                        <c:v>0.86637334413995271</c:v>
                      </c:pt>
                      <c:pt idx="31">
                        <c:v>0.86940481140168524</c:v>
                      </c:pt>
                      <c:pt idx="32">
                        <c:v>0.87131526733225617</c:v>
                      </c:pt>
                      <c:pt idx="33">
                        <c:v>0.8741783197461146</c:v>
                      </c:pt>
                      <c:pt idx="34">
                        <c:v>0.87749398706363446</c:v>
                      </c:pt>
                      <c:pt idx="35">
                        <c:v>0.88071492102922522</c:v>
                      </c:pt>
                      <c:pt idx="36">
                        <c:v>0.88305167704347731</c:v>
                      </c:pt>
                      <c:pt idx="37">
                        <c:v>0.88465161809828063</c:v>
                      </c:pt>
                      <c:pt idx="38">
                        <c:v>0.88690942965259179</c:v>
                      </c:pt>
                      <c:pt idx="39">
                        <c:v>0.88880409669117455</c:v>
                      </c:pt>
                      <c:pt idx="40">
                        <c:v>0.89074613040572193</c:v>
                      </c:pt>
                      <c:pt idx="41">
                        <c:v>0.89229344182056447</c:v>
                      </c:pt>
                      <c:pt idx="42">
                        <c:v>0.89387759398337951</c:v>
                      </c:pt>
                      <c:pt idx="43">
                        <c:v>0.89642486855747416</c:v>
                      </c:pt>
                      <c:pt idx="44">
                        <c:v>0.8980827022162341</c:v>
                      </c:pt>
                      <c:pt idx="45">
                        <c:v>0.9005036656544233</c:v>
                      </c:pt>
                      <c:pt idx="46">
                        <c:v>0.90223518080912812</c:v>
                      </c:pt>
                      <c:pt idx="47">
                        <c:v>0.90425615898361644</c:v>
                      </c:pt>
                      <c:pt idx="48">
                        <c:v>0.90683501134168742</c:v>
                      </c:pt>
                      <c:pt idx="49">
                        <c:v>0.90762445594109686</c:v>
                      </c:pt>
                      <c:pt idx="50">
                        <c:v>0.90950333408769146</c:v>
                      </c:pt>
                      <c:pt idx="51">
                        <c:v>0.91032435647107734</c:v>
                      </c:pt>
                      <c:pt idx="52">
                        <c:v>0.91199797902182556</c:v>
                      </c:pt>
                      <c:pt idx="53">
                        <c:v>0.91512417963548709</c:v>
                      </c:pt>
                      <c:pt idx="54">
                        <c:v>0.91599256869483758</c:v>
                      </c:pt>
                      <c:pt idx="55">
                        <c:v>0.91687674664617624</c:v>
                      </c:pt>
                      <c:pt idx="56">
                        <c:v>0.9186766803328299</c:v>
                      </c:pt>
                      <c:pt idx="57">
                        <c:v>0.91928718415637323</c:v>
                      </c:pt>
                      <c:pt idx="58">
                        <c:v>0.92083975853521183</c:v>
                      </c:pt>
                      <c:pt idx="59">
                        <c:v>0.92115553637497571</c:v>
                      </c:pt>
                      <c:pt idx="60">
                        <c:v>0.92276074039377498</c:v>
                      </c:pt>
                      <c:pt idx="61">
                        <c:v>0.92373965169704275</c:v>
                      </c:pt>
                      <c:pt idx="62">
                        <c:v>0.92440278516054675</c:v>
                      </c:pt>
                      <c:pt idx="63">
                        <c:v>0.92473961485629474</c:v>
                      </c:pt>
                      <c:pt idx="64">
                        <c:v>0.92576589283552713</c:v>
                      </c:pt>
                      <c:pt idx="65">
                        <c:v>0.92680795970674767</c:v>
                      </c:pt>
                      <c:pt idx="66">
                        <c:v>0.92751319688222011</c:v>
                      </c:pt>
                      <c:pt idx="67">
                        <c:v>0.92822895998568478</c:v>
                      </c:pt>
                      <c:pt idx="68">
                        <c:v>0.92895524901714144</c:v>
                      </c:pt>
                      <c:pt idx="69">
                        <c:v>0.92969206397659032</c:v>
                      </c:pt>
                      <c:pt idx="70">
                        <c:v>0.93118674575147231</c:v>
                      </c:pt>
                      <c:pt idx="71">
                        <c:v>0.93232354597462197</c:v>
                      </c:pt>
                      <c:pt idx="72">
                        <c:v>0.93347613508975991</c:v>
                      </c:pt>
                      <c:pt idx="73">
                        <c:v>0.93386559442546857</c:v>
                      </c:pt>
                      <c:pt idx="74">
                        <c:v>0.93504976132458273</c:v>
                      </c:pt>
                      <c:pt idx="75">
                        <c:v>0.93584973185198439</c:v>
                      </c:pt>
                      <c:pt idx="76">
                        <c:v>0.93625498007968122</c:v>
                      </c:pt>
                      <c:pt idx="77">
                        <c:v>0.93666549127137422</c:v>
                      </c:pt>
                      <c:pt idx="78">
                        <c:v>0.93791281373844126</c:v>
                      </c:pt>
                      <c:pt idx="79">
                        <c:v>0.93876541390580348</c:v>
                      </c:pt>
                      <c:pt idx="80">
                        <c:v>0.94006010304883503</c:v>
                      </c:pt>
                      <c:pt idx="81">
                        <c:v>0.94182845895151235</c:v>
                      </c:pt>
                      <c:pt idx="82">
                        <c:v>0.94272316283084312</c:v>
                      </c:pt>
                      <c:pt idx="83">
                        <c:v>0.943628392638166</c:v>
                      </c:pt>
                      <c:pt idx="84">
                        <c:v>0.94409153346981955</c:v>
                      </c:pt>
                      <c:pt idx="85">
                        <c:v>0.94455993726546916</c:v>
                      </c:pt>
                      <c:pt idx="86">
                        <c:v>0.94598093754440626</c:v>
                      </c:pt>
                      <c:pt idx="87">
                        <c:v>0.94645986726804798</c:v>
                      </c:pt>
                      <c:pt idx="88">
                        <c:v>0.9483966380185993</c:v>
                      </c:pt>
                      <c:pt idx="89">
                        <c:v>0.9488913566342293</c:v>
                      </c:pt>
                      <c:pt idx="90">
                        <c:v>0.95139126453235934</c:v>
                      </c:pt>
                      <c:pt idx="91">
                        <c:v>0.95341224270684766</c:v>
                      </c:pt>
                      <c:pt idx="92">
                        <c:v>0.95444378365007609</c:v>
                      </c:pt>
                      <c:pt idx="93">
                        <c:v>0.95496481708568637</c:v>
                      </c:pt>
                      <c:pt idx="94">
                        <c:v>0.95601740988489903</c:v>
                      </c:pt>
                      <c:pt idx="95">
                        <c:v>0.95814364733930857</c:v>
                      </c:pt>
                      <c:pt idx="96">
                        <c:v>0.95921729199450545</c:v>
                      </c:pt>
                      <c:pt idx="97">
                        <c:v>0.96032251443367878</c:v>
                      </c:pt>
                      <c:pt idx="98">
                        <c:v>0.96089091454525355</c:v>
                      </c:pt>
                      <c:pt idx="99">
                        <c:v>0.96146457762082449</c:v>
                      </c:pt>
                      <c:pt idx="100">
                        <c:v>0.96204876662438754</c:v>
                      </c:pt>
                      <c:pt idx="101">
                        <c:v>0.9626434815559427</c:v>
                      </c:pt>
                      <c:pt idx="102">
                        <c:v>0.96324872241548998</c:v>
                      </c:pt>
                      <c:pt idx="103">
                        <c:v>0.96388554105901358</c:v>
                      </c:pt>
                      <c:pt idx="104">
                        <c:v>0.96452762266653336</c:v>
                      </c:pt>
                      <c:pt idx="105">
                        <c:v>0.96518023020204524</c:v>
                      </c:pt>
                      <c:pt idx="106">
                        <c:v>0.96583810070155307</c:v>
                      </c:pt>
                      <c:pt idx="107">
                        <c:v>0.96716436762856106</c:v>
                      </c:pt>
                      <c:pt idx="108">
                        <c:v>0.96788539369602178</c:v>
                      </c:pt>
                      <c:pt idx="109">
                        <c:v>0.96863273458346266</c:v>
                      </c:pt>
                      <c:pt idx="110">
                        <c:v>0.96939586436289193</c:v>
                      </c:pt>
                      <c:pt idx="111">
                        <c:v>0.97095370170572659</c:v>
                      </c:pt>
                      <c:pt idx="112">
                        <c:v>0.97174314630513614</c:v>
                      </c:pt>
                      <c:pt idx="113">
                        <c:v>0.97255364276052991</c:v>
                      </c:pt>
                      <c:pt idx="114">
                        <c:v>0.9733746651439158</c:v>
                      </c:pt>
                      <c:pt idx="115">
                        <c:v>0.97420095049129773</c:v>
                      </c:pt>
                      <c:pt idx="116">
                        <c:v>0.97503776176667178</c:v>
                      </c:pt>
                      <c:pt idx="117">
                        <c:v>0.975890361934034</c:v>
                      </c:pt>
                      <c:pt idx="118">
                        <c:v>0.97675875099338449</c:v>
                      </c:pt>
                      <c:pt idx="119">
                        <c:v>0.97763240301673093</c:v>
                      </c:pt>
                      <c:pt idx="120">
                        <c:v>0.97853763282405382</c:v>
                      </c:pt>
                      <c:pt idx="121">
                        <c:v>0.97946917745135709</c:v>
                      </c:pt>
                      <c:pt idx="122">
                        <c:v>0.98150068155383752</c:v>
                      </c:pt>
                      <c:pt idx="123">
                        <c:v>0.98255853731704623</c:v>
                      </c:pt>
                      <c:pt idx="124">
                        <c:v>0.983621656044251</c:v>
                      </c:pt>
                      <c:pt idx="125">
                        <c:v>0.98475319330340461</c:v>
                      </c:pt>
                      <c:pt idx="126">
                        <c:v>0.98596367502249915</c:v>
                      </c:pt>
                      <c:pt idx="127">
                        <c:v>0.98720573452557014</c:v>
                      </c:pt>
                      <c:pt idx="128">
                        <c:v>0.98853726441657408</c:v>
                      </c:pt>
                      <c:pt idx="129">
                        <c:v>0.9900161572994679</c:v>
                      </c:pt>
                      <c:pt idx="130">
                        <c:v>0.99152662796633806</c:v>
                      </c:pt>
                      <c:pt idx="131">
                        <c:v>0.99321603940907444</c:v>
                      </c:pt>
                      <c:pt idx="132">
                        <c:v>0.99528438425952725</c:v>
                      </c:pt>
                      <c:pt idx="133">
                        <c:v>0.99757377359781485</c:v>
                      </c:pt>
                      <c:pt idx="134">
                        <c:v>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5B06-4A20-B86F-194DDF8F241A}"/>
                  </c:ext>
                </c:extLst>
              </c15:ser>
            </c15:filteredScatterSeries>
          </c:ext>
        </c:extLst>
      </c:scatterChart>
      <c:valAx>
        <c:axId val="498445680"/>
        <c:scaling>
          <c:orientation val="minMax"/>
          <c:max val="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with matching name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441088"/>
        <c:crosses val="autoZero"/>
        <c:crossBetween val="midCat"/>
      </c:valAx>
      <c:valAx>
        <c:axId val="49844108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% of people accounted for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4456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Uniqueness: surname, first forename, birthplace</a:t>
            </a:r>
          </a:p>
        </c:rich>
      </c:tx>
      <c:layout>
        <c:manualLayout>
          <c:xMode val="edge"/>
          <c:yMode val="edge"/>
          <c:x val="0.14051377952755906"/>
          <c:y val="4.7846889952153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702072596545297"/>
          <c:y val="0.11163137898474171"/>
          <c:w val="0.81235401966291299"/>
          <c:h val="0.66213270114913603"/>
        </c:manualLayout>
      </c:layout>
      <c:scatterChart>
        <c:scatterStyle val="lineMarker"/>
        <c:varyColors val="0"/>
        <c:ser>
          <c:idx val="0"/>
          <c:order val="0"/>
          <c:tx>
            <c:v>1851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'surname forename birthpla'!$B$2:$B$45</c:f>
              <c:numCache>
                <c:formatCode>General</c:formatCode>
                <c:ptCount val="4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44</c:v>
                </c:pt>
                <c:pt idx="41">
                  <c:v>46</c:v>
                </c:pt>
                <c:pt idx="42">
                  <c:v>48</c:v>
                </c:pt>
                <c:pt idx="43">
                  <c:v>51</c:v>
                </c:pt>
              </c:numCache>
            </c:numRef>
          </c:xVal>
          <c:yVal>
            <c:numRef>
              <c:f>'surname forename birthpla'!$F$2:$F$45</c:f>
              <c:numCache>
                <c:formatCode>0%</c:formatCode>
                <c:ptCount val="44"/>
                <c:pt idx="0">
                  <c:v>0.63699933738421843</c:v>
                </c:pt>
                <c:pt idx="1">
                  <c:v>0.79730160296626296</c:v>
                </c:pt>
                <c:pt idx="2">
                  <c:v>0.86471077526046436</c:v>
                </c:pt>
                <c:pt idx="3">
                  <c:v>0.9014676234650576</c:v>
                </c:pt>
                <c:pt idx="4">
                  <c:v>0.92298148905274136</c:v>
                </c:pt>
                <c:pt idx="5">
                  <c:v>0.93822447166965084</c:v>
                </c:pt>
                <c:pt idx="6">
                  <c:v>0.9500077540144648</c:v>
                </c:pt>
                <c:pt idx="7">
                  <c:v>0.95853435028407885</c:v>
                </c:pt>
                <c:pt idx="8">
                  <c:v>0.96495467426090142</c:v>
                </c:pt>
                <c:pt idx="9">
                  <c:v>0.96943790444234534</c:v>
                </c:pt>
                <c:pt idx="10">
                  <c:v>0.97340795984830331</c:v>
                </c:pt>
                <c:pt idx="11">
                  <c:v>0.97706221539242366</c:v>
                </c:pt>
                <c:pt idx="12">
                  <c:v>0.97955477858764151</c:v>
                </c:pt>
                <c:pt idx="13">
                  <c:v>0.98160747768958567</c:v>
                </c:pt>
                <c:pt idx="14">
                  <c:v>0.98334155728806871</c:v>
                </c:pt>
                <c:pt idx="15">
                  <c:v>0.98519124219311727</c:v>
                </c:pt>
                <c:pt idx="16">
                  <c:v>0.98696479677433002</c:v>
                </c:pt>
                <c:pt idx="17">
                  <c:v>0.98813212840647957</c:v>
                </c:pt>
                <c:pt idx="18">
                  <c:v>0.98936431179597073</c:v>
                </c:pt>
                <c:pt idx="19">
                  <c:v>0.99083052544021655</c:v>
                </c:pt>
                <c:pt idx="20">
                  <c:v>0.99201477492210743</c:v>
                </c:pt>
                <c:pt idx="21">
                  <c:v>0.99288322454216071</c:v>
                </c:pt>
                <c:pt idx="22">
                  <c:v>0.99392085265962693</c:v>
                </c:pt>
                <c:pt idx="23">
                  <c:v>0.99452989525031366</c:v>
                </c:pt>
                <c:pt idx="24">
                  <c:v>0.99537578773737856</c:v>
                </c:pt>
                <c:pt idx="25">
                  <c:v>0.99581565183065235</c:v>
                </c:pt>
                <c:pt idx="26">
                  <c:v>0.99627243377366737</c:v>
                </c:pt>
                <c:pt idx="27">
                  <c:v>0.9969829834628019</c:v>
                </c:pt>
                <c:pt idx="28">
                  <c:v>0.99722829228405074</c:v>
                </c:pt>
                <c:pt idx="29">
                  <c:v>0.99748206003017015</c:v>
                </c:pt>
                <c:pt idx="30">
                  <c:v>0.99783169559149032</c:v>
                </c:pt>
                <c:pt idx="31">
                  <c:v>0.99792192412344394</c:v>
                </c:pt>
                <c:pt idx="32">
                  <c:v>0.99829411681775249</c:v>
                </c:pt>
                <c:pt idx="33">
                  <c:v>0.9984858524481538</c:v>
                </c:pt>
                <c:pt idx="34">
                  <c:v>0.99858453990497809</c:v>
                </c:pt>
                <c:pt idx="35">
                  <c:v>0.99868604700342589</c:v>
                </c:pt>
                <c:pt idx="36">
                  <c:v>0.99890033976681569</c:v>
                </c:pt>
                <c:pt idx="37">
                  <c:v>0.99901030579013406</c:v>
                </c:pt>
                <c:pt idx="38">
                  <c:v>0.99923587712001805</c:v>
                </c:pt>
                <c:pt idx="39">
                  <c:v>0.99946708773314907</c:v>
                </c:pt>
                <c:pt idx="40">
                  <c:v>0.99959115196458526</c:v>
                </c:pt>
                <c:pt idx="41">
                  <c:v>0.99972085547926859</c:v>
                </c:pt>
                <c:pt idx="42">
                  <c:v>0.99985619827719896</c:v>
                </c:pt>
                <c:pt idx="4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D4A-42FB-A325-7C0A73E4945F}"/>
            </c:ext>
          </c:extLst>
        </c:ser>
        <c:ser>
          <c:idx val="1"/>
          <c:order val="1"/>
          <c:tx>
            <c:v>1861</c:v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'surname forename birthpla'!$B$47:$B$90</c:f>
              <c:numCache>
                <c:formatCode>General</c:formatCode>
                <c:ptCount val="4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43</c:v>
                </c:pt>
                <c:pt idx="40">
                  <c:v>45</c:v>
                </c:pt>
                <c:pt idx="41">
                  <c:v>51</c:v>
                </c:pt>
                <c:pt idx="42">
                  <c:v>63</c:v>
                </c:pt>
                <c:pt idx="43">
                  <c:v>95</c:v>
                </c:pt>
              </c:numCache>
            </c:numRef>
          </c:xVal>
          <c:yVal>
            <c:numRef>
              <c:f>'surname forename birthpla'!$F$47:$F$90</c:f>
              <c:numCache>
                <c:formatCode>0%</c:formatCode>
                <c:ptCount val="44"/>
                <c:pt idx="0">
                  <c:v>0.6488475799455149</c:v>
                </c:pt>
                <c:pt idx="1">
                  <c:v>0.80664983118469114</c:v>
                </c:pt>
                <c:pt idx="2">
                  <c:v>0.87095437289671596</c:v>
                </c:pt>
                <c:pt idx="3">
                  <c:v>0.90648571286477642</c:v>
                </c:pt>
                <c:pt idx="4">
                  <c:v>0.92894837180259382</c:v>
                </c:pt>
                <c:pt idx="5">
                  <c:v>0.94259174324600614</c:v>
                </c:pt>
                <c:pt idx="6">
                  <c:v>0.95355783098575986</c:v>
                </c:pt>
                <c:pt idx="7">
                  <c:v>0.96211187675100984</c:v>
                </c:pt>
                <c:pt idx="8">
                  <c:v>0.96793061718434847</c:v>
                </c:pt>
                <c:pt idx="9">
                  <c:v>0.97237894201705288</c:v>
                </c:pt>
                <c:pt idx="10">
                  <c:v>0.97623876176319435</c:v>
                </c:pt>
                <c:pt idx="11">
                  <c:v>0.97935535208076607</c:v>
                </c:pt>
                <c:pt idx="12">
                  <c:v>0.98201329524167391</c:v>
                </c:pt>
                <c:pt idx="13">
                  <c:v>0.98421811711527518</c:v>
                </c:pt>
                <c:pt idx="14">
                  <c:v>0.98637320616465984</c:v>
                </c:pt>
                <c:pt idx="15">
                  <c:v>0.98752258699099837</c:v>
                </c:pt>
                <c:pt idx="16">
                  <c:v>0.98879077400852089</c:v>
                </c:pt>
                <c:pt idx="17">
                  <c:v>0.99028275873501803</c:v>
                </c:pt>
                <c:pt idx="18">
                  <c:v>0.99133267391292335</c:v>
                </c:pt>
                <c:pt idx="19">
                  <c:v>0.99243784778440269</c:v>
                </c:pt>
                <c:pt idx="20">
                  <c:v>0.99307608569518202</c:v>
                </c:pt>
                <c:pt idx="21">
                  <c:v>0.99374471588742697</c:v>
                </c:pt>
                <c:pt idx="22">
                  <c:v>0.99425309586830746</c:v>
                </c:pt>
                <c:pt idx="23">
                  <c:v>0.99471726889432877</c:v>
                </c:pt>
                <c:pt idx="24">
                  <c:v>0.99533892919703593</c:v>
                </c:pt>
                <c:pt idx="25">
                  <c:v>0.99612912851514368</c:v>
                </c:pt>
                <c:pt idx="26">
                  <c:v>0.9963529262241182</c:v>
                </c:pt>
                <c:pt idx="27">
                  <c:v>0.9968170992501395</c:v>
                </c:pt>
                <c:pt idx="28">
                  <c:v>0.99729784988423309</c:v>
                </c:pt>
                <c:pt idx="29">
                  <c:v>0.99762940204567685</c:v>
                </c:pt>
                <c:pt idx="30">
                  <c:v>0.99780070399575616</c:v>
                </c:pt>
                <c:pt idx="31">
                  <c:v>0.99788911790547452</c:v>
                </c:pt>
                <c:pt idx="32">
                  <c:v>0.99807147159426857</c:v>
                </c:pt>
                <c:pt idx="33">
                  <c:v>0.99835329093149583</c:v>
                </c:pt>
                <c:pt idx="34">
                  <c:v>0.99854669635900473</c:v>
                </c:pt>
                <c:pt idx="35">
                  <c:v>0.99874562765587094</c:v>
                </c:pt>
                <c:pt idx="36">
                  <c:v>0.99884785623898276</c:v>
                </c:pt>
                <c:pt idx="37">
                  <c:v>0.99895284775677329</c:v>
                </c:pt>
                <c:pt idx="38">
                  <c:v>0.99906060220924253</c:v>
                </c:pt>
                <c:pt idx="39">
                  <c:v>0.99929821459161061</c:v>
                </c:pt>
                <c:pt idx="40">
                  <c:v>0.99942254665215202</c:v>
                </c:pt>
                <c:pt idx="41">
                  <c:v>0.99956345632076571</c:v>
                </c:pt>
                <c:pt idx="42">
                  <c:v>0.99973752120552362</c:v>
                </c:pt>
                <c:pt idx="4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D4A-42FB-A325-7C0A73E4945F}"/>
            </c:ext>
          </c:extLst>
        </c:ser>
        <c:ser>
          <c:idx val="2"/>
          <c:order val="2"/>
          <c:tx>
            <c:v>1871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'surname forename birthpla'!$B$92:$B$130</c:f>
              <c:numCache>
                <c:formatCode>General</c:formatCode>
                <c:ptCount val="3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37</c:v>
                </c:pt>
                <c:pt idx="35">
                  <c:v>38</c:v>
                </c:pt>
                <c:pt idx="36">
                  <c:v>41</c:v>
                </c:pt>
                <c:pt idx="37">
                  <c:v>46</c:v>
                </c:pt>
                <c:pt idx="38">
                  <c:v>47</c:v>
                </c:pt>
              </c:numCache>
            </c:numRef>
          </c:xVal>
          <c:yVal>
            <c:numRef>
              <c:f>'surname forename birthpla'!$F$92:$F$130</c:f>
              <c:numCache>
                <c:formatCode>0%</c:formatCode>
                <c:ptCount val="39"/>
                <c:pt idx="0">
                  <c:v>0.68947590433808514</c:v>
                </c:pt>
                <c:pt idx="1">
                  <c:v>0.83814799605552437</c:v>
                </c:pt>
                <c:pt idx="2">
                  <c:v>0.89691286116954261</c:v>
                </c:pt>
                <c:pt idx="3">
                  <c:v>0.92785408792381463</c:v>
                </c:pt>
                <c:pt idx="4">
                  <c:v>0.94647301861334365</c:v>
                </c:pt>
                <c:pt idx="5">
                  <c:v>0.95753542904553191</c:v>
                </c:pt>
                <c:pt idx="6">
                  <c:v>0.96596353315510564</c:v>
                </c:pt>
                <c:pt idx="7">
                  <c:v>0.97217636164025378</c:v>
                </c:pt>
                <c:pt idx="8">
                  <c:v>0.97690302791582506</c:v>
                </c:pt>
                <c:pt idx="9">
                  <c:v>0.98075811033916349</c:v>
                </c:pt>
                <c:pt idx="10">
                  <c:v>0.98364662861867924</c:v>
                </c:pt>
                <c:pt idx="11">
                  <c:v>0.98622785771952315</c:v>
                </c:pt>
                <c:pt idx="12">
                  <c:v>0.98807997340551834</c:v>
                </c:pt>
                <c:pt idx="13">
                  <c:v>0.98956613561509521</c:v>
                </c:pt>
                <c:pt idx="14">
                  <c:v>0.99120035533803208</c:v>
                </c:pt>
                <c:pt idx="15">
                  <c:v>0.99222837731758895</c:v>
                </c:pt>
                <c:pt idx="16">
                  <c:v>0.99279825906712593</c:v>
                </c:pt>
                <c:pt idx="17">
                  <c:v>0.993401663272518</c:v>
                </c:pt>
                <c:pt idx="18">
                  <c:v>0.99430397604261822</c:v>
                </c:pt>
                <c:pt idx="19">
                  <c:v>0.99508616667923755</c:v>
                </c:pt>
                <c:pt idx="20">
                  <c:v>0.99596613114543442</c:v>
                </c:pt>
                <c:pt idx="21">
                  <c:v>0.99645779383130939</c:v>
                </c:pt>
                <c:pt idx="22">
                  <c:v>0.99703605619481017</c:v>
                </c:pt>
                <c:pt idx="23">
                  <c:v>0.99743832566507151</c:v>
                </c:pt>
                <c:pt idx="24">
                  <c:v>0.99778751791356235</c:v>
                </c:pt>
                <c:pt idx="25">
                  <c:v>0.99800541387662056</c:v>
                </c:pt>
                <c:pt idx="26">
                  <c:v>0.99808083940229464</c:v>
                </c:pt>
                <c:pt idx="27">
                  <c:v>0.99839371565694235</c:v>
                </c:pt>
                <c:pt idx="28">
                  <c:v>0.99847472825859218</c:v>
                </c:pt>
                <c:pt idx="29">
                  <c:v>0.99864234053786782</c:v>
                </c:pt>
                <c:pt idx="30">
                  <c:v>0.99872894021549352</c:v>
                </c:pt>
                <c:pt idx="31">
                  <c:v>0.99900550047629821</c:v>
                </c:pt>
                <c:pt idx="32">
                  <c:v>0.99910048076788771</c:v>
                </c:pt>
                <c:pt idx="33">
                  <c:v>0.99919825459746514</c:v>
                </c:pt>
                <c:pt idx="34">
                  <c:v>0.99940497640857173</c:v>
                </c:pt>
                <c:pt idx="35">
                  <c:v>0.99951113085211285</c:v>
                </c:pt>
                <c:pt idx="36">
                  <c:v>0.99974020096712291</c:v>
                </c:pt>
                <c:pt idx="37">
                  <c:v>0.99986870371456749</c:v>
                </c:pt>
                <c:pt idx="38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D4A-42FB-A325-7C0A73E4945F}"/>
            </c:ext>
          </c:extLst>
        </c:ser>
        <c:ser>
          <c:idx val="3"/>
          <c:order val="3"/>
          <c:tx>
            <c:v>1881</c:v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'surname forename birthpla'!$B$132:$B$164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33</c:v>
                </c:pt>
                <c:pt idx="32">
                  <c:v>40</c:v>
                </c:pt>
              </c:numCache>
            </c:numRef>
          </c:xVal>
          <c:yVal>
            <c:numRef>
              <c:f>'surname forename birthpla'!$F$132:$F$164</c:f>
              <c:numCache>
                <c:formatCode>0%</c:formatCode>
                <c:ptCount val="33"/>
                <c:pt idx="0">
                  <c:v>0.73224678789365549</c:v>
                </c:pt>
                <c:pt idx="1">
                  <c:v>0.86941522799055537</c:v>
                </c:pt>
                <c:pt idx="2">
                  <c:v>0.92035202845665576</c:v>
                </c:pt>
                <c:pt idx="3">
                  <c:v>0.94622060041090428</c:v>
                </c:pt>
                <c:pt idx="4">
                  <c:v>0.96086289902180244</c:v>
                </c:pt>
                <c:pt idx="5">
                  <c:v>0.97068780472846583</c:v>
                </c:pt>
                <c:pt idx="6">
                  <c:v>0.9767624421207568</c:v>
                </c:pt>
                <c:pt idx="7">
                  <c:v>0.98137438287694334</c:v>
                </c:pt>
                <c:pt idx="8">
                  <c:v>0.98476894299469508</c:v>
                </c:pt>
                <c:pt idx="9">
                  <c:v>0.98771273496672907</c:v>
                </c:pt>
                <c:pt idx="10">
                  <c:v>0.99041121094109352</c:v>
                </c:pt>
                <c:pt idx="11">
                  <c:v>0.9917727147281592</c:v>
                </c:pt>
                <c:pt idx="12">
                  <c:v>0.99308822176566192</c:v>
                </c:pt>
                <c:pt idx="13">
                  <c:v>0.99394682775750509</c:v>
                </c:pt>
                <c:pt idx="14">
                  <c:v>0.9949127594983288</c:v>
                </c:pt>
                <c:pt idx="15">
                  <c:v>0.99569777069087118</c:v>
                </c:pt>
                <c:pt idx="16">
                  <c:v>0.99637545613443312</c:v>
                </c:pt>
                <c:pt idx="17">
                  <c:v>0.99709300542761647</c:v>
                </c:pt>
                <c:pt idx="18">
                  <c:v>0.99755910582318852</c:v>
                </c:pt>
                <c:pt idx="19">
                  <c:v>0.99792707981969275</c:v>
                </c:pt>
                <c:pt idx="20">
                  <c:v>0.99831345251602222</c:v>
                </c:pt>
                <c:pt idx="21">
                  <c:v>0.99858330011345864</c:v>
                </c:pt>
                <c:pt idx="22">
                  <c:v>0.99879488516144854</c:v>
                </c:pt>
                <c:pt idx="23">
                  <c:v>0.99894207476005026</c:v>
                </c:pt>
                <c:pt idx="24">
                  <c:v>0.99917205850786539</c:v>
                </c:pt>
                <c:pt idx="25">
                  <c:v>0.99933151390635067</c:v>
                </c:pt>
                <c:pt idx="26">
                  <c:v>0.99941430805556408</c:v>
                </c:pt>
                <c:pt idx="27">
                  <c:v>0.99950016865474844</c:v>
                </c:pt>
                <c:pt idx="28">
                  <c:v>0.99958909570390364</c:v>
                </c:pt>
                <c:pt idx="29">
                  <c:v>0.99968108920302967</c:v>
                </c:pt>
                <c:pt idx="30">
                  <c:v>0.99977614915212654</c:v>
                </c:pt>
                <c:pt idx="31">
                  <c:v>0.99987734200116529</c:v>
                </c:pt>
                <c:pt idx="32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D4A-42FB-A325-7C0A73E4945F}"/>
            </c:ext>
          </c:extLst>
        </c:ser>
        <c:ser>
          <c:idx val="4"/>
          <c:order val="4"/>
          <c:tx>
            <c:v>1891</c:v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'surname forename birthpla'!$B$166:$B$195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29</c:v>
                </c:pt>
                <c:pt idx="27">
                  <c:v>31</c:v>
                </c:pt>
                <c:pt idx="28">
                  <c:v>33</c:v>
                </c:pt>
                <c:pt idx="29">
                  <c:v>35</c:v>
                </c:pt>
              </c:numCache>
            </c:numRef>
          </c:xVal>
          <c:yVal>
            <c:numRef>
              <c:f>'surname forename birthpla'!$F$166:$F$195</c:f>
              <c:numCache>
                <c:formatCode>0%</c:formatCode>
                <c:ptCount val="30"/>
                <c:pt idx="0">
                  <c:v>0.75897831894102763</c:v>
                </c:pt>
                <c:pt idx="1">
                  <c:v>0.88841803919352869</c:v>
                </c:pt>
                <c:pt idx="2">
                  <c:v>0.93445772240585356</c:v>
                </c:pt>
                <c:pt idx="3">
                  <c:v>0.95572757264426045</c:v>
                </c:pt>
                <c:pt idx="4">
                  <c:v>0.96825217454084311</c:v>
                </c:pt>
                <c:pt idx="5">
                  <c:v>0.97627545334978172</c:v>
                </c:pt>
                <c:pt idx="6">
                  <c:v>0.98137318605154866</c:v>
                </c:pt>
                <c:pt idx="7">
                  <c:v>0.9854915513869662</c:v>
                </c:pt>
                <c:pt idx="8">
                  <c:v>0.98876866526667362</c:v>
                </c:pt>
                <c:pt idx="9">
                  <c:v>0.99090318388564003</c:v>
                </c:pt>
                <c:pt idx="10">
                  <c:v>0.99245698788032888</c:v>
                </c:pt>
                <c:pt idx="11">
                  <c:v>0.99392603892985276</c:v>
                </c:pt>
                <c:pt idx="12">
                  <c:v>0.99523186208498526</c:v>
                </c:pt>
                <c:pt idx="13">
                  <c:v>0.99593499763005655</c:v>
                </c:pt>
                <c:pt idx="14">
                  <c:v>0.9964529322949528</c:v>
                </c:pt>
                <c:pt idx="15">
                  <c:v>0.9970556199050139</c:v>
                </c:pt>
                <c:pt idx="16">
                  <c:v>0.99737579769785889</c:v>
                </c:pt>
                <c:pt idx="17">
                  <c:v>0.99782781340540472</c:v>
                </c:pt>
                <c:pt idx="18">
                  <c:v>0.99830494109670309</c:v>
                </c:pt>
                <c:pt idx="19">
                  <c:v>0.9987444008123727</c:v>
                </c:pt>
                <c:pt idx="20">
                  <c:v>0.99900807664177438</c:v>
                </c:pt>
                <c:pt idx="21">
                  <c:v>0.99921525050773297</c:v>
                </c:pt>
                <c:pt idx="22">
                  <c:v>0.99928744746102149</c:v>
                </c:pt>
                <c:pt idx="23">
                  <c:v>0.99943811936353677</c:v>
                </c:pt>
                <c:pt idx="24">
                  <c:v>0.99951659431276352</c:v>
                </c:pt>
                <c:pt idx="25">
                  <c:v>0.99959820825995926</c:v>
                </c:pt>
                <c:pt idx="26">
                  <c:v>0.99968923920106223</c:v>
                </c:pt>
                <c:pt idx="27">
                  <c:v>0.9997865481381033</c:v>
                </c:pt>
                <c:pt idx="28">
                  <c:v>0.9998901350710826</c:v>
                </c:pt>
                <c:pt idx="2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D4A-42FB-A325-7C0A73E49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120872"/>
        <c:axId val="506117920"/>
      </c:scatterChart>
      <c:valAx>
        <c:axId val="506120872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people with same characteristics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117920"/>
        <c:crosses val="autoZero"/>
        <c:crossBetween val="midCat"/>
        <c:majorUnit val="5"/>
      </c:valAx>
      <c:valAx>
        <c:axId val="506117920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% of people accounted for</a:t>
                </a:r>
              </a:p>
            </c:rich>
          </c:tx>
          <c:layout>
            <c:manualLayout>
              <c:xMode val="edge"/>
              <c:yMode val="edge"/>
              <c:x val="2.7777777777777776E-2"/>
              <c:y val="6.741626794258374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120872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v>Female</c:v>
          </c:tx>
          <c:invertIfNegative val="0"/>
          <c:cat>
            <c:numRef>
              <c:f>Sheet1!$G$25:$G$125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Sheet1!$J$25:$J$125</c:f>
              <c:numCache>
                <c:formatCode>General</c:formatCode>
                <c:ptCount val="101"/>
                <c:pt idx="0">
                  <c:v>0</c:v>
                </c:pt>
                <c:pt idx="1">
                  <c:v>5009</c:v>
                </c:pt>
                <c:pt idx="2">
                  <c:v>5609</c:v>
                </c:pt>
                <c:pt idx="3">
                  <c:v>5272</c:v>
                </c:pt>
                <c:pt idx="4">
                  <c:v>5146</c:v>
                </c:pt>
                <c:pt idx="5">
                  <c:v>5905</c:v>
                </c:pt>
                <c:pt idx="6">
                  <c:v>4829</c:v>
                </c:pt>
                <c:pt idx="7">
                  <c:v>4697</c:v>
                </c:pt>
                <c:pt idx="8">
                  <c:v>4568</c:v>
                </c:pt>
                <c:pt idx="9">
                  <c:v>3904</c:v>
                </c:pt>
                <c:pt idx="10">
                  <c:v>6141</c:v>
                </c:pt>
                <c:pt idx="11">
                  <c:v>3173</c:v>
                </c:pt>
                <c:pt idx="12">
                  <c:v>4140</c:v>
                </c:pt>
                <c:pt idx="13">
                  <c:v>3115</c:v>
                </c:pt>
                <c:pt idx="14">
                  <c:v>3456</c:v>
                </c:pt>
                <c:pt idx="15">
                  <c:v>13437</c:v>
                </c:pt>
                <c:pt idx="16">
                  <c:v>1022</c:v>
                </c:pt>
                <c:pt idx="17">
                  <c:v>996</c:v>
                </c:pt>
                <c:pt idx="18">
                  <c:v>1298</c:v>
                </c:pt>
                <c:pt idx="19">
                  <c:v>841</c:v>
                </c:pt>
                <c:pt idx="20">
                  <c:v>14122</c:v>
                </c:pt>
                <c:pt idx="21">
                  <c:v>556</c:v>
                </c:pt>
                <c:pt idx="22">
                  <c:v>659</c:v>
                </c:pt>
                <c:pt idx="23">
                  <c:v>578</c:v>
                </c:pt>
                <c:pt idx="24">
                  <c:v>676</c:v>
                </c:pt>
                <c:pt idx="25">
                  <c:v>11256</c:v>
                </c:pt>
                <c:pt idx="26">
                  <c:v>440</c:v>
                </c:pt>
                <c:pt idx="27">
                  <c:v>454</c:v>
                </c:pt>
                <c:pt idx="28">
                  <c:v>464</c:v>
                </c:pt>
                <c:pt idx="29">
                  <c:v>366</c:v>
                </c:pt>
                <c:pt idx="30">
                  <c:v>10365</c:v>
                </c:pt>
                <c:pt idx="31">
                  <c:v>217</c:v>
                </c:pt>
                <c:pt idx="32">
                  <c:v>305</c:v>
                </c:pt>
                <c:pt idx="33">
                  <c:v>322</c:v>
                </c:pt>
                <c:pt idx="34">
                  <c:v>337</c:v>
                </c:pt>
                <c:pt idx="35">
                  <c:v>7924</c:v>
                </c:pt>
                <c:pt idx="36">
                  <c:v>344</c:v>
                </c:pt>
                <c:pt idx="37">
                  <c:v>343</c:v>
                </c:pt>
                <c:pt idx="38">
                  <c:v>382</c:v>
                </c:pt>
                <c:pt idx="39">
                  <c:v>265</c:v>
                </c:pt>
                <c:pt idx="40">
                  <c:v>8163</c:v>
                </c:pt>
                <c:pt idx="41">
                  <c:v>208</c:v>
                </c:pt>
                <c:pt idx="42">
                  <c:v>293</c:v>
                </c:pt>
                <c:pt idx="43">
                  <c:v>216</c:v>
                </c:pt>
                <c:pt idx="44">
                  <c:v>268</c:v>
                </c:pt>
                <c:pt idx="45">
                  <c:v>6306</c:v>
                </c:pt>
                <c:pt idx="46">
                  <c:v>277</c:v>
                </c:pt>
                <c:pt idx="47">
                  <c:v>252</c:v>
                </c:pt>
                <c:pt idx="48">
                  <c:v>317</c:v>
                </c:pt>
                <c:pt idx="49">
                  <c:v>196</c:v>
                </c:pt>
                <c:pt idx="50">
                  <c:v>6430</c:v>
                </c:pt>
                <c:pt idx="51">
                  <c:v>114</c:v>
                </c:pt>
                <c:pt idx="52">
                  <c:v>205</c:v>
                </c:pt>
                <c:pt idx="53">
                  <c:v>186</c:v>
                </c:pt>
                <c:pt idx="54">
                  <c:v>201</c:v>
                </c:pt>
                <c:pt idx="55">
                  <c:v>4173</c:v>
                </c:pt>
                <c:pt idx="56">
                  <c:v>196</c:v>
                </c:pt>
                <c:pt idx="57">
                  <c:v>184</c:v>
                </c:pt>
                <c:pt idx="58">
                  <c:v>189</c:v>
                </c:pt>
                <c:pt idx="59">
                  <c:v>117</c:v>
                </c:pt>
                <c:pt idx="60">
                  <c:v>4580</c:v>
                </c:pt>
                <c:pt idx="61">
                  <c:v>95</c:v>
                </c:pt>
                <c:pt idx="62">
                  <c:v>146</c:v>
                </c:pt>
                <c:pt idx="63">
                  <c:v>128</c:v>
                </c:pt>
                <c:pt idx="64">
                  <c:v>152</c:v>
                </c:pt>
                <c:pt idx="65">
                  <c:v>2834</c:v>
                </c:pt>
                <c:pt idx="66">
                  <c:v>141</c:v>
                </c:pt>
                <c:pt idx="67">
                  <c:v>136</c:v>
                </c:pt>
                <c:pt idx="68">
                  <c:v>120</c:v>
                </c:pt>
                <c:pt idx="69">
                  <c:v>110</c:v>
                </c:pt>
                <c:pt idx="70">
                  <c:v>2680</c:v>
                </c:pt>
                <c:pt idx="71">
                  <c:v>67</c:v>
                </c:pt>
                <c:pt idx="72">
                  <c:v>103</c:v>
                </c:pt>
                <c:pt idx="73">
                  <c:v>90</c:v>
                </c:pt>
                <c:pt idx="74">
                  <c:v>83</c:v>
                </c:pt>
                <c:pt idx="75">
                  <c:v>1461</c:v>
                </c:pt>
                <c:pt idx="76">
                  <c:v>88</c:v>
                </c:pt>
                <c:pt idx="77">
                  <c:v>92</c:v>
                </c:pt>
                <c:pt idx="78">
                  <c:v>100</c:v>
                </c:pt>
                <c:pt idx="79">
                  <c:v>65</c:v>
                </c:pt>
                <c:pt idx="80">
                  <c:v>890</c:v>
                </c:pt>
                <c:pt idx="81">
                  <c:v>30</c:v>
                </c:pt>
                <c:pt idx="82">
                  <c:v>53</c:v>
                </c:pt>
                <c:pt idx="83">
                  <c:v>42</c:v>
                </c:pt>
                <c:pt idx="84">
                  <c:v>40</c:v>
                </c:pt>
                <c:pt idx="85">
                  <c:v>305</c:v>
                </c:pt>
                <c:pt idx="86">
                  <c:v>23</c:v>
                </c:pt>
                <c:pt idx="87">
                  <c:v>31</c:v>
                </c:pt>
                <c:pt idx="88">
                  <c:v>15</c:v>
                </c:pt>
                <c:pt idx="89">
                  <c:v>10</c:v>
                </c:pt>
                <c:pt idx="90">
                  <c:v>97</c:v>
                </c:pt>
                <c:pt idx="91">
                  <c:v>5</c:v>
                </c:pt>
                <c:pt idx="92">
                  <c:v>6</c:v>
                </c:pt>
                <c:pt idx="93">
                  <c:v>5</c:v>
                </c:pt>
                <c:pt idx="94">
                  <c:v>4</c:v>
                </c:pt>
                <c:pt idx="95">
                  <c:v>12</c:v>
                </c:pt>
                <c:pt idx="96">
                  <c:v>2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E6-46B2-982E-DC9A989887B8}"/>
            </c:ext>
          </c:extLst>
        </c:ser>
        <c:ser>
          <c:idx val="0"/>
          <c:order val="1"/>
          <c:tx>
            <c:v>Male</c:v>
          </c:tx>
          <c:invertIfNegative val="0"/>
          <c:cat>
            <c:numRef>
              <c:f>Sheet1!$G$25:$G$125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Sheet1!$H$25:$H$125</c:f>
              <c:numCache>
                <c:formatCode>General</c:formatCode>
                <c:ptCount val="101"/>
                <c:pt idx="0">
                  <c:v>0</c:v>
                </c:pt>
                <c:pt idx="1">
                  <c:v>-5284</c:v>
                </c:pt>
                <c:pt idx="2">
                  <c:v>-5669</c:v>
                </c:pt>
                <c:pt idx="3">
                  <c:v>-5331</c:v>
                </c:pt>
                <c:pt idx="4">
                  <c:v>-5272</c:v>
                </c:pt>
                <c:pt idx="5">
                  <c:v>-5976</c:v>
                </c:pt>
                <c:pt idx="6">
                  <c:v>-5081</c:v>
                </c:pt>
                <c:pt idx="7">
                  <c:v>-4723</c:v>
                </c:pt>
                <c:pt idx="8">
                  <c:v>-4756</c:v>
                </c:pt>
                <c:pt idx="9">
                  <c:v>-4019</c:v>
                </c:pt>
                <c:pt idx="10">
                  <c:v>-6508</c:v>
                </c:pt>
                <c:pt idx="11">
                  <c:v>-3250</c:v>
                </c:pt>
                <c:pt idx="12">
                  <c:v>-4161</c:v>
                </c:pt>
                <c:pt idx="13">
                  <c:v>-3159</c:v>
                </c:pt>
                <c:pt idx="14">
                  <c:v>-3689</c:v>
                </c:pt>
                <c:pt idx="15">
                  <c:v>-13781</c:v>
                </c:pt>
                <c:pt idx="16">
                  <c:v>-1020</c:v>
                </c:pt>
                <c:pt idx="17">
                  <c:v>-922</c:v>
                </c:pt>
                <c:pt idx="18">
                  <c:v>-1258</c:v>
                </c:pt>
                <c:pt idx="19">
                  <c:v>-723</c:v>
                </c:pt>
                <c:pt idx="20">
                  <c:v>-11625</c:v>
                </c:pt>
                <c:pt idx="21">
                  <c:v>-502</c:v>
                </c:pt>
                <c:pt idx="22">
                  <c:v>-572</c:v>
                </c:pt>
                <c:pt idx="23">
                  <c:v>-503</c:v>
                </c:pt>
                <c:pt idx="24">
                  <c:v>-545</c:v>
                </c:pt>
                <c:pt idx="25">
                  <c:v>-9666</c:v>
                </c:pt>
                <c:pt idx="26">
                  <c:v>-362</c:v>
                </c:pt>
                <c:pt idx="27">
                  <c:v>-362</c:v>
                </c:pt>
                <c:pt idx="28">
                  <c:v>-423</c:v>
                </c:pt>
                <c:pt idx="29">
                  <c:v>-297</c:v>
                </c:pt>
                <c:pt idx="30">
                  <c:v>-9243</c:v>
                </c:pt>
                <c:pt idx="31">
                  <c:v>-161</c:v>
                </c:pt>
                <c:pt idx="32">
                  <c:v>-244</c:v>
                </c:pt>
                <c:pt idx="33">
                  <c:v>-272</c:v>
                </c:pt>
                <c:pt idx="34">
                  <c:v>-276</c:v>
                </c:pt>
                <c:pt idx="35">
                  <c:v>-7456</c:v>
                </c:pt>
                <c:pt idx="36">
                  <c:v>-259</c:v>
                </c:pt>
                <c:pt idx="37">
                  <c:v>-265</c:v>
                </c:pt>
                <c:pt idx="38">
                  <c:v>-298</c:v>
                </c:pt>
                <c:pt idx="39">
                  <c:v>-226</c:v>
                </c:pt>
                <c:pt idx="40">
                  <c:v>-7363</c:v>
                </c:pt>
                <c:pt idx="41">
                  <c:v>-182</c:v>
                </c:pt>
                <c:pt idx="42">
                  <c:v>-230</c:v>
                </c:pt>
                <c:pt idx="43">
                  <c:v>-215</c:v>
                </c:pt>
                <c:pt idx="44">
                  <c:v>-238</c:v>
                </c:pt>
                <c:pt idx="45">
                  <c:v>-5747</c:v>
                </c:pt>
                <c:pt idx="46">
                  <c:v>-211</c:v>
                </c:pt>
                <c:pt idx="47">
                  <c:v>-216</c:v>
                </c:pt>
                <c:pt idx="48">
                  <c:v>-261</c:v>
                </c:pt>
                <c:pt idx="49">
                  <c:v>-165</c:v>
                </c:pt>
                <c:pt idx="50">
                  <c:v>-5384</c:v>
                </c:pt>
                <c:pt idx="51">
                  <c:v>-112</c:v>
                </c:pt>
                <c:pt idx="52">
                  <c:v>-185</c:v>
                </c:pt>
                <c:pt idx="53">
                  <c:v>-148</c:v>
                </c:pt>
                <c:pt idx="54">
                  <c:v>-145</c:v>
                </c:pt>
                <c:pt idx="55">
                  <c:v>-3578</c:v>
                </c:pt>
                <c:pt idx="56">
                  <c:v>-165</c:v>
                </c:pt>
                <c:pt idx="57">
                  <c:v>-157</c:v>
                </c:pt>
                <c:pt idx="58">
                  <c:v>-154</c:v>
                </c:pt>
                <c:pt idx="59">
                  <c:v>-140</c:v>
                </c:pt>
                <c:pt idx="60">
                  <c:v>-3768</c:v>
                </c:pt>
                <c:pt idx="61">
                  <c:v>-80</c:v>
                </c:pt>
                <c:pt idx="62">
                  <c:v>-118</c:v>
                </c:pt>
                <c:pt idx="63">
                  <c:v>-123</c:v>
                </c:pt>
                <c:pt idx="64">
                  <c:v>-122</c:v>
                </c:pt>
                <c:pt idx="65">
                  <c:v>-2163</c:v>
                </c:pt>
                <c:pt idx="66">
                  <c:v>-112</c:v>
                </c:pt>
                <c:pt idx="67">
                  <c:v>-101</c:v>
                </c:pt>
                <c:pt idx="68">
                  <c:v>-128</c:v>
                </c:pt>
                <c:pt idx="69">
                  <c:v>-100</c:v>
                </c:pt>
                <c:pt idx="70">
                  <c:v>-1996</c:v>
                </c:pt>
                <c:pt idx="71">
                  <c:v>-70</c:v>
                </c:pt>
                <c:pt idx="72">
                  <c:v>-87</c:v>
                </c:pt>
                <c:pt idx="73">
                  <c:v>-71</c:v>
                </c:pt>
                <c:pt idx="74">
                  <c:v>-73</c:v>
                </c:pt>
                <c:pt idx="75">
                  <c:v>-1094</c:v>
                </c:pt>
                <c:pt idx="76">
                  <c:v>-62</c:v>
                </c:pt>
                <c:pt idx="77">
                  <c:v>-66</c:v>
                </c:pt>
                <c:pt idx="78">
                  <c:v>-52</c:v>
                </c:pt>
                <c:pt idx="79">
                  <c:v>-44</c:v>
                </c:pt>
                <c:pt idx="80">
                  <c:v>-557</c:v>
                </c:pt>
                <c:pt idx="81">
                  <c:v>-30</c:v>
                </c:pt>
                <c:pt idx="82">
                  <c:v>-29</c:v>
                </c:pt>
                <c:pt idx="83">
                  <c:v>-25</c:v>
                </c:pt>
                <c:pt idx="84">
                  <c:v>-25</c:v>
                </c:pt>
                <c:pt idx="85">
                  <c:v>-183</c:v>
                </c:pt>
                <c:pt idx="86">
                  <c:v>-17</c:v>
                </c:pt>
                <c:pt idx="87">
                  <c:v>-11</c:v>
                </c:pt>
                <c:pt idx="88">
                  <c:v>-17</c:v>
                </c:pt>
                <c:pt idx="89">
                  <c:v>-13</c:v>
                </c:pt>
                <c:pt idx="90">
                  <c:v>-36</c:v>
                </c:pt>
                <c:pt idx="91">
                  <c:v>-3</c:v>
                </c:pt>
                <c:pt idx="92">
                  <c:v>-1</c:v>
                </c:pt>
                <c:pt idx="93">
                  <c:v>-3</c:v>
                </c:pt>
                <c:pt idx="94">
                  <c:v>-2</c:v>
                </c:pt>
                <c:pt idx="95">
                  <c:v>-5</c:v>
                </c:pt>
                <c:pt idx="96">
                  <c:v>0</c:v>
                </c:pt>
                <c:pt idx="97">
                  <c:v>0</c:v>
                </c:pt>
                <c:pt idx="98">
                  <c:v>-2</c:v>
                </c:pt>
                <c:pt idx="99">
                  <c:v>-1</c:v>
                </c:pt>
                <c:pt idx="10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E6-46B2-982E-DC9A98988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6404352"/>
        <c:axId val="137762304"/>
      </c:barChart>
      <c:catAx>
        <c:axId val="1364043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Age in years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776230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3776230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Persons (1841)</a:t>
                </a:r>
              </a:p>
            </c:rich>
          </c:tx>
          <c:layout/>
          <c:overlay val="0"/>
        </c:title>
        <c:numFmt formatCode="#,##0;[Black]#,##0" sourceLinked="0"/>
        <c:majorTickMark val="out"/>
        <c:minorTickMark val="none"/>
        <c:tickLblPos val="nextTo"/>
        <c:crossAx val="1364043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v>Female</c:v>
          </c:tx>
          <c:invertIfNegative val="0"/>
          <c:cat>
            <c:numRef>
              <c:f>Sheet1!$O$25:$O$125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Sheet1!$Q$25:$Q$125</c:f>
              <c:numCache>
                <c:formatCode>General</c:formatCode>
                <c:ptCount val="101"/>
                <c:pt idx="0">
                  <c:v>0</c:v>
                </c:pt>
                <c:pt idx="1">
                  <c:v>4427</c:v>
                </c:pt>
                <c:pt idx="2">
                  <c:v>4674</c:v>
                </c:pt>
                <c:pt idx="3">
                  <c:v>4348</c:v>
                </c:pt>
                <c:pt idx="4">
                  <c:v>4774</c:v>
                </c:pt>
                <c:pt idx="5">
                  <c:v>4797</c:v>
                </c:pt>
                <c:pt idx="6">
                  <c:v>4610</c:v>
                </c:pt>
                <c:pt idx="7">
                  <c:v>4654</c:v>
                </c:pt>
                <c:pt idx="8">
                  <c:v>4248</c:v>
                </c:pt>
                <c:pt idx="9">
                  <c:v>4271</c:v>
                </c:pt>
                <c:pt idx="10">
                  <c:v>4151</c:v>
                </c:pt>
                <c:pt idx="11">
                  <c:v>3989</c:v>
                </c:pt>
                <c:pt idx="12">
                  <c:v>4179</c:v>
                </c:pt>
                <c:pt idx="13">
                  <c:v>3793</c:v>
                </c:pt>
                <c:pt idx="14">
                  <c:v>4048</c:v>
                </c:pt>
                <c:pt idx="15">
                  <c:v>3812</c:v>
                </c:pt>
                <c:pt idx="16">
                  <c:v>3880</c:v>
                </c:pt>
                <c:pt idx="17">
                  <c:v>3635</c:v>
                </c:pt>
                <c:pt idx="18">
                  <c:v>3562</c:v>
                </c:pt>
                <c:pt idx="19">
                  <c:v>3555</c:v>
                </c:pt>
                <c:pt idx="20">
                  <c:v>3438</c:v>
                </c:pt>
                <c:pt idx="21">
                  <c:v>3280</c:v>
                </c:pt>
                <c:pt idx="22">
                  <c:v>3396</c:v>
                </c:pt>
                <c:pt idx="23">
                  <c:v>3054</c:v>
                </c:pt>
                <c:pt idx="24">
                  <c:v>2986</c:v>
                </c:pt>
                <c:pt idx="25">
                  <c:v>3059</c:v>
                </c:pt>
                <c:pt idx="26">
                  <c:v>2865</c:v>
                </c:pt>
                <c:pt idx="27">
                  <c:v>2739</c:v>
                </c:pt>
                <c:pt idx="28">
                  <c:v>2779</c:v>
                </c:pt>
                <c:pt idx="29">
                  <c:v>2386</c:v>
                </c:pt>
                <c:pt idx="30">
                  <c:v>3028</c:v>
                </c:pt>
                <c:pt idx="31">
                  <c:v>2013</c:v>
                </c:pt>
                <c:pt idx="32">
                  <c:v>2373</c:v>
                </c:pt>
                <c:pt idx="33">
                  <c:v>2013</c:v>
                </c:pt>
                <c:pt idx="34">
                  <c:v>2163</c:v>
                </c:pt>
                <c:pt idx="35">
                  <c:v>2433</c:v>
                </c:pt>
                <c:pt idx="36">
                  <c:v>2208</c:v>
                </c:pt>
                <c:pt idx="37">
                  <c:v>1895</c:v>
                </c:pt>
                <c:pt idx="38">
                  <c:v>1984</c:v>
                </c:pt>
                <c:pt idx="39">
                  <c:v>1835</c:v>
                </c:pt>
                <c:pt idx="40">
                  <c:v>2496</c:v>
                </c:pt>
                <c:pt idx="41">
                  <c:v>1474</c:v>
                </c:pt>
                <c:pt idx="42">
                  <c:v>1840</c:v>
                </c:pt>
                <c:pt idx="43">
                  <c:v>1665</c:v>
                </c:pt>
                <c:pt idx="44">
                  <c:v>1739</c:v>
                </c:pt>
                <c:pt idx="45">
                  <c:v>1886</c:v>
                </c:pt>
                <c:pt idx="46">
                  <c:v>1734</c:v>
                </c:pt>
                <c:pt idx="47">
                  <c:v>1561</c:v>
                </c:pt>
                <c:pt idx="48">
                  <c:v>1697</c:v>
                </c:pt>
                <c:pt idx="49">
                  <c:v>1403</c:v>
                </c:pt>
                <c:pt idx="50">
                  <c:v>2165</c:v>
                </c:pt>
                <c:pt idx="51">
                  <c:v>1238</c:v>
                </c:pt>
                <c:pt idx="52">
                  <c:v>1461</c:v>
                </c:pt>
                <c:pt idx="53">
                  <c:v>1320</c:v>
                </c:pt>
                <c:pt idx="54">
                  <c:v>1282</c:v>
                </c:pt>
                <c:pt idx="55">
                  <c:v>1463</c:v>
                </c:pt>
                <c:pt idx="56">
                  <c:v>1359</c:v>
                </c:pt>
                <c:pt idx="57">
                  <c:v>1220</c:v>
                </c:pt>
                <c:pt idx="58">
                  <c:v>1246</c:v>
                </c:pt>
                <c:pt idx="59">
                  <c:v>963</c:v>
                </c:pt>
                <c:pt idx="60">
                  <c:v>1600</c:v>
                </c:pt>
                <c:pt idx="61">
                  <c:v>860</c:v>
                </c:pt>
                <c:pt idx="62">
                  <c:v>963</c:v>
                </c:pt>
                <c:pt idx="63">
                  <c:v>1023</c:v>
                </c:pt>
                <c:pt idx="64">
                  <c:v>941</c:v>
                </c:pt>
                <c:pt idx="65">
                  <c:v>959</c:v>
                </c:pt>
                <c:pt idx="66">
                  <c:v>986</c:v>
                </c:pt>
                <c:pt idx="67">
                  <c:v>842</c:v>
                </c:pt>
                <c:pt idx="68">
                  <c:v>722</c:v>
                </c:pt>
                <c:pt idx="69">
                  <c:v>648</c:v>
                </c:pt>
                <c:pt idx="70">
                  <c:v>962</c:v>
                </c:pt>
                <c:pt idx="71">
                  <c:v>503</c:v>
                </c:pt>
                <c:pt idx="72">
                  <c:v>624</c:v>
                </c:pt>
                <c:pt idx="73">
                  <c:v>572</c:v>
                </c:pt>
                <c:pt idx="74">
                  <c:v>552</c:v>
                </c:pt>
                <c:pt idx="75">
                  <c:v>502</c:v>
                </c:pt>
                <c:pt idx="76">
                  <c:v>448</c:v>
                </c:pt>
                <c:pt idx="77">
                  <c:v>437</c:v>
                </c:pt>
                <c:pt idx="78">
                  <c:v>344</c:v>
                </c:pt>
                <c:pt idx="79">
                  <c:v>254</c:v>
                </c:pt>
                <c:pt idx="80">
                  <c:v>331</c:v>
                </c:pt>
                <c:pt idx="81">
                  <c:v>165</c:v>
                </c:pt>
                <c:pt idx="82">
                  <c:v>218</c:v>
                </c:pt>
                <c:pt idx="83">
                  <c:v>142</c:v>
                </c:pt>
                <c:pt idx="84">
                  <c:v>148</c:v>
                </c:pt>
                <c:pt idx="85">
                  <c:v>130</c:v>
                </c:pt>
                <c:pt idx="86">
                  <c:v>116</c:v>
                </c:pt>
                <c:pt idx="87">
                  <c:v>71</c:v>
                </c:pt>
                <c:pt idx="88">
                  <c:v>78</c:v>
                </c:pt>
                <c:pt idx="89">
                  <c:v>41</c:v>
                </c:pt>
                <c:pt idx="90">
                  <c:v>41</c:v>
                </c:pt>
                <c:pt idx="91">
                  <c:v>13</c:v>
                </c:pt>
                <c:pt idx="92">
                  <c:v>13</c:v>
                </c:pt>
                <c:pt idx="93">
                  <c:v>11</c:v>
                </c:pt>
                <c:pt idx="94">
                  <c:v>12</c:v>
                </c:pt>
                <c:pt idx="95">
                  <c:v>4</c:v>
                </c:pt>
                <c:pt idx="96">
                  <c:v>7</c:v>
                </c:pt>
                <c:pt idx="97">
                  <c:v>4</c:v>
                </c:pt>
                <c:pt idx="98">
                  <c:v>2</c:v>
                </c:pt>
                <c:pt idx="99">
                  <c:v>4</c:v>
                </c:pt>
                <c:pt idx="10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F-4811-925D-DF93CC8AF18F}"/>
            </c:ext>
          </c:extLst>
        </c:ser>
        <c:ser>
          <c:idx val="0"/>
          <c:order val="1"/>
          <c:tx>
            <c:v>Male</c:v>
          </c:tx>
          <c:invertIfNegative val="0"/>
          <c:cat>
            <c:numRef>
              <c:f>Sheet1!$O$25:$O$125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Sheet1!$P$25:$P$125</c:f>
              <c:numCache>
                <c:formatCode>General</c:formatCode>
                <c:ptCount val="101"/>
                <c:pt idx="0">
                  <c:v>0</c:v>
                </c:pt>
                <c:pt idx="1">
                  <c:v>-4497</c:v>
                </c:pt>
                <c:pt idx="2">
                  <c:v>-4830</c:v>
                </c:pt>
                <c:pt idx="3">
                  <c:v>-4540</c:v>
                </c:pt>
                <c:pt idx="4">
                  <c:v>-4849</c:v>
                </c:pt>
                <c:pt idx="5">
                  <c:v>-4989</c:v>
                </c:pt>
                <c:pt idx="6">
                  <c:v>-4738</c:v>
                </c:pt>
                <c:pt idx="7">
                  <c:v>-4793</c:v>
                </c:pt>
                <c:pt idx="8">
                  <c:v>-4522</c:v>
                </c:pt>
                <c:pt idx="9">
                  <c:v>-4463</c:v>
                </c:pt>
                <c:pt idx="10">
                  <c:v>-4241</c:v>
                </c:pt>
                <c:pt idx="11">
                  <c:v>-4141</c:v>
                </c:pt>
                <c:pt idx="12">
                  <c:v>-4093</c:v>
                </c:pt>
                <c:pt idx="13">
                  <c:v>-3868</c:v>
                </c:pt>
                <c:pt idx="14">
                  <c:v>-4203</c:v>
                </c:pt>
                <c:pt idx="15">
                  <c:v>-4035</c:v>
                </c:pt>
                <c:pt idx="16">
                  <c:v>-4041</c:v>
                </c:pt>
                <c:pt idx="17">
                  <c:v>-3590</c:v>
                </c:pt>
                <c:pt idx="18">
                  <c:v>-3563</c:v>
                </c:pt>
                <c:pt idx="19">
                  <c:v>-3123</c:v>
                </c:pt>
                <c:pt idx="20">
                  <c:v>-3127</c:v>
                </c:pt>
                <c:pt idx="21">
                  <c:v>-2980</c:v>
                </c:pt>
                <c:pt idx="22">
                  <c:v>-2845</c:v>
                </c:pt>
                <c:pt idx="23">
                  <c:v>-2502</c:v>
                </c:pt>
                <c:pt idx="24">
                  <c:v>-2554</c:v>
                </c:pt>
                <c:pt idx="25">
                  <c:v>-2575</c:v>
                </c:pt>
                <c:pt idx="26">
                  <c:v>-2456</c:v>
                </c:pt>
                <c:pt idx="27">
                  <c:v>-2273</c:v>
                </c:pt>
                <c:pt idx="28">
                  <c:v>-2365</c:v>
                </c:pt>
                <c:pt idx="29">
                  <c:v>-1941</c:v>
                </c:pt>
                <c:pt idx="30">
                  <c:v>-2425</c:v>
                </c:pt>
                <c:pt idx="31">
                  <c:v>-1763</c:v>
                </c:pt>
                <c:pt idx="32">
                  <c:v>-2006</c:v>
                </c:pt>
                <c:pt idx="33">
                  <c:v>-1734</c:v>
                </c:pt>
                <c:pt idx="34">
                  <c:v>-1819</c:v>
                </c:pt>
                <c:pt idx="35">
                  <c:v>-2175</c:v>
                </c:pt>
                <c:pt idx="36">
                  <c:v>-1900</c:v>
                </c:pt>
                <c:pt idx="37">
                  <c:v>-1691</c:v>
                </c:pt>
                <c:pt idx="38">
                  <c:v>-1778</c:v>
                </c:pt>
                <c:pt idx="39">
                  <c:v>-1499</c:v>
                </c:pt>
                <c:pt idx="40">
                  <c:v>-2234</c:v>
                </c:pt>
                <c:pt idx="41">
                  <c:v>-1419</c:v>
                </c:pt>
                <c:pt idx="42">
                  <c:v>-1588</c:v>
                </c:pt>
                <c:pt idx="43">
                  <c:v>-1380</c:v>
                </c:pt>
                <c:pt idx="44">
                  <c:v>-1498</c:v>
                </c:pt>
                <c:pt idx="45">
                  <c:v>-1788</c:v>
                </c:pt>
                <c:pt idx="46">
                  <c:v>-1514</c:v>
                </c:pt>
                <c:pt idx="47">
                  <c:v>-1375</c:v>
                </c:pt>
                <c:pt idx="48">
                  <c:v>-1573</c:v>
                </c:pt>
                <c:pt idx="49">
                  <c:v>-1168</c:v>
                </c:pt>
                <c:pt idx="50">
                  <c:v>-1881</c:v>
                </c:pt>
                <c:pt idx="51">
                  <c:v>-1164</c:v>
                </c:pt>
                <c:pt idx="52">
                  <c:v>-1244</c:v>
                </c:pt>
                <c:pt idx="53">
                  <c:v>-1075</c:v>
                </c:pt>
                <c:pt idx="54">
                  <c:v>-1071</c:v>
                </c:pt>
                <c:pt idx="55">
                  <c:v>-1295</c:v>
                </c:pt>
                <c:pt idx="56">
                  <c:v>-1199</c:v>
                </c:pt>
                <c:pt idx="57">
                  <c:v>-983</c:v>
                </c:pt>
                <c:pt idx="58">
                  <c:v>-1072</c:v>
                </c:pt>
                <c:pt idx="59">
                  <c:v>-842</c:v>
                </c:pt>
                <c:pt idx="60">
                  <c:v>-1254</c:v>
                </c:pt>
                <c:pt idx="61">
                  <c:v>-766</c:v>
                </c:pt>
                <c:pt idx="62">
                  <c:v>-829</c:v>
                </c:pt>
                <c:pt idx="63">
                  <c:v>-727</c:v>
                </c:pt>
                <c:pt idx="64">
                  <c:v>-757</c:v>
                </c:pt>
                <c:pt idx="65">
                  <c:v>-783</c:v>
                </c:pt>
                <c:pt idx="66">
                  <c:v>-717</c:v>
                </c:pt>
                <c:pt idx="67">
                  <c:v>-652</c:v>
                </c:pt>
                <c:pt idx="68">
                  <c:v>-561</c:v>
                </c:pt>
                <c:pt idx="69">
                  <c:v>-508</c:v>
                </c:pt>
                <c:pt idx="70">
                  <c:v>-702</c:v>
                </c:pt>
                <c:pt idx="71">
                  <c:v>-452</c:v>
                </c:pt>
                <c:pt idx="72">
                  <c:v>-436</c:v>
                </c:pt>
                <c:pt idx="73">
                  <c:v>-414</c:v>
                </c:pt>
                <c:pt idx="74">
                  <c:v>-397</c:v>
                </c:pt>
                <c:pt idx="75">
                  <c:v>-382</c:v>
                </c:pt>
                <c:pt idx="76">
                  <c:v>-331</c:v>
                </c:pt>
                <c:pt idx="77">
                  <c:v>-268</c:v>
                </c:pt>
                <c:pt idx="78">
                  <c:v>-243</c:v>
                </c:pt>
                <c:pt idx="79">
                  <c:v>-195</c:v>
                </c:pt>
                <c:pt idx="80">
                  <c:v>-201</c:v>
                </c:pt>
                <c:pt idx="81">
                  <c:v>-134</c:v>
                </c:pt>
                <c:pt idx="82">
                  <c:v>-119</c:v>
                </c:pt>
                <c:pt idx="83">
                  <c:v>-108</c:v>
                </c:pt>
                <c:pt idx="84">
                  <c:v>-95</c:v>
                </c:pt>
                <c:pt idx="85">
                  <c:v>-71</c:v>
                </c:pt>
                <c:pt idx="86">
                  <c:v>-58</c:v>
                </c:pt>
                <c:pt idx="87">
                  <c:v>-33</c:v>
                </c:pt>
                <c:pt idx="88">
                  <c:v>-32</c:v>
                </c:pt>
                <c:pt idx="89">
                  <c:v>-17</c:v>
                </c:pt>
                <c:pt idx="90">
                  <c:v>-18</c:v>
                </c:pt>
                <c:pt idx="91">
                  <c:v>-9</c:v>
                </c:pt>
                <c:pt idx="92">
                  <c:v>-5</c:v>
                </c:pt>
                <c:pt idx="93">
                  <c:v>-4</c:v>
                </c:pt>
                <c:pt idx="94">
                  <c:v>-4</c:v>
                </c:pt>
                <c:pt idx="95">
                  <c:v>-6</c:v>
                </c:pt>
                <c:pt idx="96">
                  <c:v>-4</c:v>
                </c:pt>
                <c:pt idx="97">
                  <c:v>0</c:v>
                </c:pt>
                <c:pt idx="98">
                  <c:v>0</c:v>
                </c:pt>
                <c:pt idx="99">
                  <c:v>-1</c:v>
                </c:pt>
                <c:pt idx="1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F-4811-925D-DF93CC8AF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9872512"/>
        <c:axId val="139891072"/>
      </c:barChart>
      <c:catAx>
        <c:axId val="1398725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Age in years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989107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3989107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Persons (1851)</a:t>
                </a:r>
              </a:p>
            </c:rich>
          </c:tx>
          <c:layout/>
          <c:overlay val="0"/>
        </c:title>
        <c:numFmt formatCode="#,##0;[Black]#,##0" sourceLinked="0"/>
        <c:majorTickMark val="out"/>
        <c:minorTickMark val="none"/>
        <c:tickLblPos val="nextTo"/>
        <c:crossAx val="1398725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Marital age differences, Cornwall, 1881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'ship-agediff'!$A$11:$A$122</c:f>
              <c:numCache>
                <c:formatCode>General</c:formatCode>
                <c:ptCount val="112"/>
                <c:pt idx="0">
                  <c:v>-56</c:v>
                </c:pt>
                <c:pt idx="1">
                  <c:v>-53</c:v>
                </c:pt>
                <c:pt idx="2">
                  <c:v>-49</c:v>
                </c:pt>
                <c:pt idx="3">
                  <c:v>-48</c:v>
                </c:pt>
                <c:pt idx="4">
                  <c:v>-46</c:v>
                </c:pt>
                <c:pt idx="5">
                  <c:v>-45</c:v>
                </c:pt>
                <c:pt idx="6">
                  <c:v>-43</c:v>
                </c:pt>
                <c:pt idx="7">
                  <c:v>-42</c:v>
                </c:pt>
                <c:pt idx="8">
                  <c:v>-41</c:v>
                </c:pt>
                <c:pt idx="9">
                  <c:v>-40</c:v>
                </c:pt>
                <c:pt idx="10">
                  <c:v>-39</c:v>
                </c:pt>
                <c:pt idx="11">
                  <c:v>-38</c:v>
                </c:pt>
                <c:pt idx="12">
                  <c:v>-37</c:v>
                </c:pt>
                <c:pt idx="13">
                  <c:v>-36</c:v>
                </c:pt>
                <c:pt idx="14">
                  <c:v>-35</c:v>
                </c:pt>
                <c:pt idx="15">
                  <c:v>-34</c:v>
                </c:pt>
                <c:pt idx="16">
                  <c:v>-33</c:v>
                </c:pt>
                <c:pt idx="17">
                  <c:v>-32</c:v>
                </c:pt>
                <c:pt idx="18">
                  <c:v>-31</c:v>
                </c:pt>
                <c:pt idx="19">
                  <c:v>-30</c:v>
                </c:pt>
                <c:pt idx="20">
                  <c:v>-29</c:v>
                </c:pt>
                <c:pt idx="21">
                  <c:v>-28</c:v>
                </c:pt>
                <c:pt idx="22">
                  <c:v>-27</c:v>
                </c:pt>
                <c:pt idx="23">
                  <c:v>-26</c:v>
                </c:pt>
                <c:pt idx="24">
                  <c:v>-25</c:v>
                </c:pt>
                <c:pt idx="25">
                  <c:v>-24</c:v>
                </c:pt>
                <c:pt idx="26">
                  <c:v>-23</c:v>
                </c:pt>
                <c:pt idx="27">
                  <c:v>-22</c:v>
                </c:pt>
                <c:pt idx="28">
                  <c:v>-21</c:v>
                </c:pt>
                <c:pt idx="29">
                  <c:v>-20</c:v>
                </c:pt>
                <c:pt idx="30">
                  <c:v>-19</c:v>
                </c:pt>
                <c:pt idx="31">
                  <c:v>-18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  <c:pt idx="46">
                  <c:v>-3</c:v>
                </c:pt>
                <c:pt idx="47">
                  <c:v>-2</c:v>
                </c:pt>
                <c:pt idx="48">
                  <c:v>-1</c:v>
                </c:pt>
                <c:pt idx="49">
                  <c:v>0</c:v>
                </c:pt>
                <c:pt idx="50">
                  <c:v>1</c:v>
                </c:pt>
                <c:pt idx="51">
                  <c:v>2</c:v>
                </c:pt>
                <c:pt idx="52">
                  <c:v>3</c:v>
                </c:pt>
                <c:pt idx="53">
                  <c:v>4</c:v>
                </c:pt>
                <c:pt idx="54">
                  <c:v>5</c:v>
                </c:pt>
                <c:pt idx="55">
                  <c:v>6</c:v>
                </c:pt>
                <c:pt idx="56">
                  <c:v>7</c:v>
                </c:pt>
                <c:pt idx="57">
                  <c:v>8</c:v>
                </c:pt>
                <c:pt idx="58">
                  <c:v>9</c:v>
                </c:pt>
                <c:pt idx="59">
                  <c:v>10</c:v>
                </c:pt>
                <c:pt idx="60">
                  <c:v>11</c:v>
                </c:pt>
                <c:pt idx="61">
                  <c:v>12</c:v>
                </c:pt>
                <c:pt idx="62">
                  <c:v>13</c:v>
                </c:pt>
                <c:pt idx="63">
                  <c:v>14</c:v>
                </c:pt>
                <c:pt idx="64">
                  <c:v>15</c:v>
                </c:pt>
                <c:pt idx="65">
                  <c:v>16</c:v>
                </c:pt>
                <c:pt idx="66">
                  <c:v>17</c:v>
                </c:pt>
                <c:pt idx="67">
                  <c:v>18</c:v>
                </c:pt>
                <c:pt idx="68">
                  <c:v>19</c:v>
                </c:pt>
                <c:pt idx="69">
                  <c:v>20</c:v>
                </c:pt>
                <c:pt idx="70">
                  <c:v>21</c:v>
                </c:pt>
                <c:pt idx="71">
                  <c:v>22</c:v>
                </c:pt>
                <c:pt idx="72">
                  <c:v>23</c:v>
                </c:pt>
                <c:pt idx="73">
                  <c:v>24</c:v>
                </c:pt>
                <c:pt idx="74">
                  <c:v>25</c:v>
                </c:pt>
                <c:pt idx="75">
                  <c:v>26</c:v>
                </c:pt>
                <c:pt idx="76">
                  <c:v>27</c:v>
                </c:pt>
                <c:pt idx="77">
                  <c:v>28</c:v>
                </c:pt>
                <c:pt idx="78">
                  <c:v>29</c:v>
                </c:pt>
                <c:pt idx="79">
                  <c:v>30</c:v>
                </c:pt>
                <c:pt idx="80">
                  <c:v>31</c:v>
                </c:pt>
                <c:pt idx="81">
                  <c:v>32</c:v>
                </c:pt>
                <c:pt idx="82">
                  <c:v>33</c:v>
                </c:pt>
                <c:pt idx="83">
                  <c:v>34</c:v>
                </c:pt>
                <c:pt idx="84">
                  <c:v>35</c:v>
                </c:pt>
                <c:pt idx="85">
                  <c:v>36</c:v>
                </c:pt>
                <c:pt idx="86">
                  <c:v>37</c:v>
                </c:pt>
                <c:pt idx="87">
                  <c:v>38</c:v>
                </c:pt>
                <c:pt idx="88">
                  <c:v>39</c:v>
                </c:pt>
                <c:pt idx="89">
                  <c:v>40</c:v>
                </c:pt>
                <c:pt idx="90">
                  <c:v>41</c:v>
                </c:pt>
                <c:pt idx="91">
                  <c:v>42</c:v>
                </c:pt>
                <c:pt idx="92">
                  <c:v>43</c:v>
                </c:pt>
                <c:pt idx="93">
                  <c:v>44</c:v>
                </c:pt>
                <c:pt idx="94">
                  <c:v>45</c:v>
                </c:pt>
                <c:pt idx="95">
                  <c:v>46</c:v>
                </c:pt>
                <c:pt idx="96">
                  <c:v>47</c:v>
                </c:pt>
                <c:pt idx="97">
                  <c:v>48</c:v>
                </c:pt>
                <c:pt idx="98">
                  <c:v>49</c:v>
                </c:pt>
                <c:pt idx="99">
                  <c:v>50</c:v>
                </c:pt>
                <c:pt idx="100">
                  <c:v>51</c:v>
                </c:pt>
                <c:pt idx="101">
                  <c:v>52</c:v>
                </c:pt>
                <c:pt idx="102">
                  <c:v>53</c:v>
                </c:pt>
                <c:pt idx="103">
                  <c:v>54</c:v>
                </c:pt>
                <c:pt idx="104">
                  <c:v>55</c:v>
                </c:pt>
                <c:pt idx="105">
                  <c:v>56</c:v>
                </c:pt>
                <c:pt idx="106">
                  <c:v>57</c:v>
                </c:pt>
                <c:pt idx="107">
                  <c:v>58</c:v>
                </c:pt>
                <c:pt idx="108">
                  <c:v>59</c:v>
                </c:pt>
                <c:pt idx="109">
                  <c:v>61</c:v>
                </c:pt>
                <c:pt idx="110">
                  <c:v>64</c:v>
                </c:pt>
                <c:pt idx="111">
                  <c:v>66</c:v>
                </c:pt>
              </c:numCache>
            </c:numRef>
          </c:xVal>
          <c:yVal>
            <c:numRef>
              <c:f>'ship-agediff'!$B$11:$B$122</c:f>
              <c:numCache>
                <c:formatCode>General</c:formatCode>
                <c:ptCount val="1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4</c:v>
                </c:pt>
                <c:pt idx="10">
                  <c:v>2</c:v>
                </c:pt>
                <c:pt idx="11">
                  <c:v>8</c:v>
                </c:pt>
                <c:pt idx="12">
                  <c:v>3</c:v>
                </c:pt>
                <c:pt idx="13">
                  <c:v>1</c:v>
                </c:pt>
                <c:pt idx="14">
                  <c:v>8</c:v>
                </c:pt>
                <c:pt idx="15">
                  <c:v>6</c:v>
                </c:pt>
                <c:pt idx="16">
                  <c:v>10</c:v>
                </c:pt>
                <c:pt idx="17">
                  <c:v>12</c:v>
                </c:pt>
                <c:pt idx="18">
                  <c:v>9</c:v>
                </c:pt>
                <c:pt idx="19">
                  <c:v>11</c:v>
                </c:pt>
                <c:pt idx="20">
                  <c:v>9</c:v>
                </c:pt>
                <c:pt idx="21">
                  <c:v>10</c:v>
                </c:pt>
                <c:pt idx="22">
                  <c:v>16</c:v>
                </c:pt>
                <c:pt idx="23">
                  <c:v>39</c:v>
                </c:pt>
                <c:pt idx="24">
                  <c:v>24</c:v>
                </c:pt>
                <c:pt idx="25">
                  <c:v>35</c:v>
                </c:pt>
                <c:pt idx="26">
                  <c:v>42</c:v>
                </c:pt>
                <c:pt idx="27">
                  <c:v>41</c:v>
                </c:pt>
                <c:pt idx="28">
                  <c:v>65</c:v>
                </c:pt>
                <c:pt idx="29">
                  <c:v>116</c:v>
                </c:pt>
                <c:pt idx="30">
                  <c:v>89</c:v>
                </c:pt>
                <c:pt idx="31">
                  <c:v>107</c:v>
                </c:pt>
                <c:pt idx="32">
                  <c:v>157</c:v>
                </c:pt>
                <c:pt idx="33">
                  <c:v>180</c:v>
                </c:pt>
                <c:pt idx="34">
                  <c:v>261</c:v>
                </c:pt>
                <c:pt idx="35">
                  <c:v>359</c:v>
                </c:pt>
                <c:pt idx="36">
                  <c:v>401</c:v>
                </c:pt>
                <c:pt idx="37">
                  <c:v>536</c:v>
                </c:pt>
                <c:pt idx="38">
                  <c:v>741</c:v>
                </c:pt>
                <c:pt idx="39">
                  <c:v>1600</c:v>
                </c:pt>
                <c:pt idx="40">
                  <c:v>1335</c:v>
                </c:pt>
                <c:pt idx="41">
                  <c:v>1727</c:v>
                </c:pt>
                <c:pt idx="42">
                  <c:v>2440</c:v>
                </c:pt>
                <c:pt idx="43">
                  <c:v>3500</c:v>
                </c:pt>
                <c:pt idx="44">
                  <c:v>4715</c:v>
                </c:pt>
                <c:pt idx="45">
                  <c:v>6808</c:v>
                </c:pt>
                <c:pt idx="46">
                  <c:v>8678</c:v>
                </c:pt>
                <c:pt idx="47">
                  <c:v>13392</c:v>
                </c:pt>
                <c:pt idx="48">
                  <c:v>19143</c:v>
                </c:pt>
                <c:pt idx="49">
                  <c:v>27672</c:v>
                </c:pt>
                <c:pt idx="50">
                  <c:v>27817</c:v>
                </c:pt>
                <c:pt idx="51">
                  <c:v>25846</c:v>
                </c:pt>
                <c:pt idx="52">
                  <c:v>20543</c:v>
                </c:pt>
                <c:pt idx="53">
                  <c:v>17285</c:v>
                </c:pt>
                <c:pt idx="54">
                  <c:v>13901</c:v>
                </c:pt>
                <c:pt idx="55">
                  <c:v>10985</c:v>
                </c:pt>
                <c:pt idx="56">
                  <c:v>8257</c:v>
                </c:pt>
                <c:pt idx="57">
                  <c:v>6461</c:v>
                </c:pt>
                <c:pt idx="58">
                  <c:v>5125</c:v>
                </c:pt>
                <c:pt idx="59">
                  <c:v>6132</c:v>
                </c:pt>
                <c:pt idx="60">
                  <c:v>3489</c:v>
                </c:pt>
                <c:pt idx="61">
                  <c:v>2755</c:v>
                </c:pt>
                <c:pt idx="62">
                  <c:v>2113</c:v>
                </c:pt>
                <c:pt idx="63">
                  <c:v>1725</c:v>
                </c:pt>
                <c:pt idx="64">
                  <c:v>1417</c:v>
                </c:pt>
                <c:pt idx="65">
                  <c:v>1156</c:v>
                </c:pt>
                <c:pt idx="66">
                  <c:v>934</c:v>
                </c:pt>
                <c:pt idx="67">
                  <c:v>750</c:v>
                </c:pt>
                <c:pt idx="68">
                  <c:v>573</c:v>
                </c:pt>
                <c:pt idx="69">
                  <c:v>677</c:v>
                </c:pt>
                <c:pt idx="70">
                  <c:v>438</c:v>
                </c:pt>
                <c:pt idx="71">
                  <c:v>389</c:v>
                </c:pt>
                <c:pt idx="72">
                  <c:v>307</c:v>
                </c:pt>
                <c:pt idx="73">
                  <c:v>281</c:v>
                </c:pt>
                <c:pt idx="74">
                  <c:v>231</c:v>
                </c:pt>
                <c:pt idx="75">
                  <c:v>203</c:v>
                </c:pt>
                <c:pt idx="76">
                  <c:v>161</c:v>
                </c:pt>
                <c:pt idx="77">
                  <c:v>140</c:v>
                </c:pt>
                <c:pt idx="78">
                  <c:v>144</c:v>
                </c:pt>
                <c:pt idx="79">
                  <c:v>158</c:v>
                </c:pt>
                <c:pt idx="80">
                  <c:v>90</c:v>
                </c:pt>
                <c:pt idx="81">
                  <c:v>92</c:v>
                </c:pt>
                <c:pt idx="82">
                  <c:v>86</c:v>
                </c:pt>
                <c:pt idx="83">
                  <c:v>75</c:v>
                </c:pt>
                <c:pt idx="84">
                  <c:v>72</c:v>
                </c:pt>
                <c:pt idx="85">
                  <c:v>51</c:v>
                </c:pt>
                <c:pt idx="86">
                  <c:v>54</c:v>
                </c:pt>
                <c:pt idx="87">
                  <c:v>44</c:v>
                </c:pt>
                <c:pt idx="88">
                  <c:v>44</c:v>
                </c:pt>
                <c:pt idx="89">
                  <c:v>51</c:v>
                </c:pt>
                <c:pt idx="90">
                  <c:v>46</c:v>
                </c:pt>
                <c:pt idx="91">
                  <c:v>30</c:v>
                </c:pt>
                <c:pt idx="92">
                  <c:v>25</c:v>
                </c:pt>
                <c:pt idx="93">
                  <c:v>32</c:v>
                </c:pt>
                <c:pt idx="94">
                  <c:v>17</c:v>
                </c:pt>
                <c:pt idx="95">
                  <c:v>27</c:v>
                </c:pt>
                <c:pt idx="96">
                  <c:v>12</c:v>
                </c:pt>
                <c:pt idx="97">
                  <c:v>20</c:v>
                </c:pt>
                <c:pt idx="98">
                  <c:v>8</c:v>
                </c:pt>
                <c:pt idx="99">
                  <c:v>7</c:v>
                </c:pt>
                <c:pt idx="100">
                  <c:v>4</c:v>
                </c:pt>
                <c:pt idx="101">
                  <c:v>3</c:v>
                </c:pt>
                <c:pt idx="102">
                  <c:v>3</c:v>
                </c:pt>
                <c:pt idx="103">
                  <c:v>2</c:v>
                </c:pt>
                <c:pt idx="104">
                  <c:v>5</c:v>
                </c:pt>
                <c:pt idx="105">
                  <c:v>4</c:v>
                </c:pt>
                <c:pt idx="106">
                  <c:v>3</c:v>
                </c:pt>
                <c:pt idx="107">
                  <c:v>2</c:v>
                </c:pt>
                <c:pt idx="108">
                  <c:v>3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42F-4137-88A4-E741F6467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2884040"/>
        <c:axId val="672890272"/>
      </c:scatterChart>
      <c:valAx>
        <c:axId val="672884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 difference (years)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890272"/>
        <c:crosses val="autoZero"/>
        <c:crossBetween val="midCat"/>
      </c:valAx>
      <c:valAx>
        <c:axId val="67289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observations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884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0.47418</cdr:x>
      <cdr:y>0.16492</cdr:y>
    </cdr:from>
    <cdr:to>
      <cdr:x>0.77104</cdr:x>
      <cdr:y>0.38468</cdr:y>
    </cdr:to>
    <cdr:sp macro="" textlink="">
      <cdr:nvSpPr>
        <cdr:cNvPr id="2" name="Line Callout 1 1"/>
        <cdr:cNvSpPr/>
      </cdr:nvSpPr>
      <cdr:spPr>
        <a:xfrm xmlns:a="http://schemas.openxmlformats.org/drawingml/2006/main">
          <a:off x="4025776" y="810568"/>
          <a:ext cx="2520280" cy="1080120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-24423"/>
            <a:gd name="adj4" fmla="val -59886"/>
          </a:avLst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 smtClean="0"/>
            <a:t>90% / 100</a:t>
          </a:r>
          <a:br>
            <a:rPr lang="en-US" dirty="0" smtClean="0"/>
          </a:b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90% of people in the sample are accounted for by names with 100 or fewer persons sharing that name</a:t>
          </a:r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0.16736</cdr:x>
      <cdr:y>0.9175</cdr:y>
    </cdr:from>
    <cdr:to>
      <cdr:x>0.40347</cdr:x>
      <cdr:y>0.91962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H="1" flipV="1">
          <a:off x="765175" y="2754314"/>
          <a:ext cx="1079500" cy="63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0.21458</cdr:x>
      <cdr:y>0.89847</cdr:y>
    </cdr:from>
    <cdr:to>
      <cdr:x>0.37153</cdr:x>
      <cdr:y>0.96827</cdr:y>
    </cdr:to>
    <cdr:sp macro="" textlink="">
      <cdr:nvSpPr>
        <cdr:cNvPr id="6" name="Rounded Rectangle 5"/>
        <cdr:cNvSpPr/>
      </cdr:nvSpPr>
      <cdr:spPr>
        <a:xfrm xmlns:a="http://schemas.openxmlformats.org/drawingml/2006/main">
          <a:off x="981075" y="2697164"/>
          <a:ext cx="717550" cy="20955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36000" tIns="36000" rIns="36000" bIns="3600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Wife</a:t>
          </a:r>
          <a:r>
            <a:rPr lang="en-US" sz="1400" baseline="0" dirty="0"/>
            <a:t> older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0.69444</cdr:x>
      <cdr:y>0.92649</cdr:y>
    </cdr:from>
    <cdr:to>
      <cdr:x>0.93056</cdr:x>
      <cdr:y>0.92861</cdr:y>
    </cdr:to>
    <cdr:cxnSp macro="">
      <cdr:nvCxnSpPr>
        <cdr:cNvPr id="7" name="Straight Arrow Connector 6"/>
        <cdr:cNvCxnSpPr/>
      </cdr:nvCxnSpPr>
      <cdr:spPr>
        <a:xfrm xmlns:a="http://schemas.openxmlformats.org/drawingml/2006/main" flipH="1" flipV="1">
          <a:off x="3175000" y="2781300"/>
          <a:ext cx="1079500" cy="635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triangle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0.70625</cdr:x>
      <cdr:y>0.90746</cdr:y>
    </cdr:from>
    <cdr:to>
      <cdr:x>0.89861</cdr:x>
      <cdr:y>0.97885</cdr:y>
    </cdr:to>
    <cdr:sp macro="" textlink="">
      <cdr:nvSpPr>
        <cdr:cNvPr id="8" name="Rounded Rectangle 7"/>
        <cdr:cNvSpPr/>
      </cdr:nvSpPr>
      <cdr:spPr>
        <a:xfrm xmlns:a="http://schemas.openxmlformats.org/drawingml/2006/main">
          <a:off x="3228975" y="2724150"/>
          <a:ext cx="879475" cy="214314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36000" tIns="36000" rIns="36000" bIns="3600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aseline="0" dirty="0"/>
            <a:t>Husband older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07B96-52BE-4870-90B3-30AA1AF60560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59AF9-4E2D-42A3-9E7E-6B20C7DCB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01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0F598-492A-4C71-86C7-31FF5848F743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53205-792D-484E-8E5A-2C828BBF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832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will come back to Minnie</a:t>
            </a:r>
            <a:r>
              <a:rPr lang="en-GB" baseline="0" dirty="0" smtClean="0"/>
              <a:t> one 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3205-792D-484E-8E5A-2C828BBFBA1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162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</a:t>
            </a:r>
            <a:r>
              <a:rPr lang="en-GB" baseline="0" dirty="0" smtClean="0"/>
              <a:t> women</a:t>
            </a:r>
          </a:p>
          <a:p>
            <a:endParaRPr lang="en-GB" baseline="0" dirty="0" smtClean="0"/>
          </a:p>
          <a:p>
            <a:r>
              <a:rPr lang="en-GB" baseline="0" dirty="0" smtClean="0"/>
              <a:t>1841: 27% of the sample (women) have unique names</a:t>
            </a:r>
          </a:p>
          <a:p>
            <a:r>
              <a:rPr lang="en-GB" baseline="0" dirty="0" smtClean="0"/>
              <a:t>1891: 52% of the sample (women) have unique names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So, we have quite a few unique names, but not enough to be confidently look for the same people at different times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3205-792D-484E-8E5A-2C828BBFBA1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09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Graph for</a:t>
            </a:r>
            <a:r>
              <a:rPr lang="en-GB" baseline="0" dirty="0" smtClean="0"/>
              <a:t> males is very similar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3205-792D-484E-8E5A-2C828BBFBA1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43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Comparisons with 1851 – birthplace not asked in the same way</a:t>
            </a:r>
            <a:r>
              <a:rPr lang="en-GB" baseline="0" dirty="0" smtClean="0"/>
              <a:t> in 1841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3205-792D-484E-8E5A-2C828BBFBA1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656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3205-792D-484E-8E5A-2C828BBFBA1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896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3205-792D-484E-8E5A-2C828BBFBA1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978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3205-792D-484E-8E5A-2C828BBFBA1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78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Next</a:t>
            </a:r>
            <a:r>
              <a:rPr lang="en-GB" baseline="0" dirty="0" smtClean="0"/>
              <a:t> few slides from an earlier bit of work, using a small sample of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3205-792D-484E-8E5A-2C828BBFBA1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798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3205-792D-484E-8E5A-2C828BBFBA1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29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very</a:t>
            </a:r>
            <a:r>
              <a:rPr lang="en-GB" baseline="0" dirty="0" smtClean="0"/>
              <a:t> simple example of using large numbers of records: what was the most common name recorded in a given census</a:t>
            </a:r>
          </a:p>
          <a:p>
            <a:endParaRPr lang="en-GB" baseline="0" dirty="0" smtClean="0"/>
          </a:p>
          <a:p>
            <a:r>
              <a:rPr lang="en-GB" baseline="0" dirty="0" smtClean="0"/>
              <a:t>Highlighted: Mary is the most common female name, with Elizabeth in second place. But note – there are also various abbreviations given of Elizabeth, not to mention variants such as Betsy.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3205-792D-484E-8E5A-2C828BBFBA1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369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can compare across time</a:t>
            </a:r>
            <a:r>
              <a:rPr lang="en-GB" baseline="0" dirty="0" smtClean="0"/>
              <a:t> periods.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 1891, Mary is still #1, Elizabeth still #2 (NB reminder: these are names recorded in the census, not names for births in that year)</a:t>
            </a:r>
          </a:p>
          <a:p>
            <a:endParaRPr lang="en-GB" baseline="0" dirty="0" smtClean="0"/>
          </a:p>
          <a:p>
            <a:r>
              <a:rPr lang="en-GB" baseline="0" dirty="0" smtClean="0"/>
              <a:t>Again, we see variants of Elizabeth.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also see different names to those that were popular 50 years earlier.  An example is Florence (note that there’s also a variant spelling)</a:t>
            </a:r>
          </a:p>
          <a:p>
            <a:endParaRPr lang="en-GB" baseline="0" dirty="0" smtClean="0"/>
          </a:p>
          <a:p>
            <a:r>
              <a:rPr lang="en-GB" baseline="0" dirty="0" smtClean="0"/>
              <a:t>Q: these are the 200 or so most common names. Is Minnie one of them (answer: yes. SE of ‘Mary’)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3205-792D-484E-8E5A-2C828BBFBA1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464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3205-792D-484E-8E5A-2C828BBFBA1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20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we</a:t>
            </a:r>
            <a:r>
              <a:rPr lang="en-GB" baseline="0" dirty="0" smtClean="0"/>
              <a:t> find what we think is the same person in more than one census?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3205-792D-484E-8E5A-2C828BBFBA1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31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Looking</a:t>
            </a:r>
            <a:r>
              <a:rPr lang="en-GB" baseline="0" dirty="0" smtClean="0"/>
              <a:t> across censuses, we have two Minnie </a:t>
            </a:r>
            <a:r>
              <a:rPr lang="en-GB" baseline="0" dirty="0" err="1" smtClean="0"/>
              <a:t>Tregenzas</a:t>
            </a:r>
            <a:r>
              <a:rPr lang="en-GB" baseline="0" dirty="0" smtClean="0"/>
              <a:t> in 1881 and 1891. This gives four possible match combinations. At most two can be correct, but it is also possible that there are no correct matches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3205-792D-484E-8E5A-2C828BBFBA1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830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Looking at birth year, we can be identify one feasible match, and reject the others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3205-792D-484E-8E5A-2C828BBFBA1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3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pic>
        <p:nvPicPr>
          <p:cNvPr id="4109" name="Picture 13" descr="DarkBlue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C00ADD-D007-445E-8F95-89D040A5A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6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07C269-5B5C-4A9C-8313-1FC316B62F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4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DA49DB-D02F-4E21-B8C1-6B6ADCABB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2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3BFD50-4221-4962-B8FE-62AF4457DA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5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2C6A1E-7054-4567-BF72-BC29D84BE6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DD9810-8EE7-4F2A-909C-FC4F189B11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3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3B0DFF-39E1-4F61-89D6-659BF82FFB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3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687178-8BB4-4357-9E02-665B411B09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3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74096A-763D-4CBE-B915-898647FA25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EE488D-E5FB-4A20-A65E-7A8DC38EE2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3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E073D7-51BE-4A7A-A850-27F6BA49147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85" name="Picture 13" descr="DarkBlue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can we do with millions of records?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 smtClean="0"/>
              <a:t>Paper presented at:</a:t>
            </a:r>
          </a:p>
          <a:p>
            <a:r>
              <a:rPr lang="en-GB" sz="2000" dirty="0" smtClean="0"/>
              <a:t>‘</a:t>
            </a:r>
            <a:r>
              <a:rPr lang="en-GB" sz="2000" dirty="0" err="1" smtClean="0"/>
              <a:t>FreeReg</a:t>
            </a:r>
            <a:r>
              <a:rPr lang="en-GB" sz="2000" dirty="0" smtClean="0"/>
              <a:t> and </a:t>
            </a:r>
            <a:r>
              <a:rPr lang="en-GB" sz="2000" dirty="0" err="1" smtClean="0"/>
              <a:t>FreeCen</a:t>
            </a:r>
            <a:r>
              <a:rPr lang="en-GB" sz="2000" dirty="0" smtClean="0"/>
              <a:t> @ Twenty’: </a:t>
            </a:r>
            <a:r>
              <a:rPr lang="en-GB" sz="2000" dirty="0" err="1" smtClean="0"/>
              <a:t>FreeUKGenealogy</a:t>
            </a:r>
            <a:r>
              <a:rPr lang="en-GB" sz="2000" dirty="0" smtClean="0"/>
              <a:t> Conference, 2019</a:t>
            </a:r>
          </a:p>
          <a:p>
            <a:r>
              <a:rPr lang="en-GB" sz="1800" dirty="0" smtClean="0"/>
              <a:t>King’s Manor, University of York, 29/9/19</a:t>
            </a:r>
          </a:p>
          <a:p>
            <a:endParaRPr lang="en-GB" dirty="0" smtClean="0"/>
          </a:p>
          <a:p>
            <a:r>
              <a:rPr lang="en-GB" sz="2000" dirty="0"/>
              <a:t>Dr Oliver Duke-Williams</a:t>
            </a:r>
          </a:p>
          <a:p>
            <a:r>
              <a:rPr lang="en-GB" sz="1800" dirty="0" smtClean="0"/>
              <a:t>o.duke-williams@ucl.ac.uk</a:t>
            </a:r>
          </a:p>
          <a:p>
            <a:r>
              <a:rPr lang="en-GB" sz="1800" dirty="0"/>
              <a:t>@</a:t>
            </a:r>
            <a:r>
              <a:rPr lang="en-GB" sz="1800" dirty="0" err="1"/>
              <a:t>oliver_dw</a:t>
            </a:r>
            <a:endParaRPr lang="en-GB" sz="1800" dirty="0"/>
          </a:p>
          <a:p>
            <a:r>
              <a:rPr lang="en-GB" sz="1800" dirty="0" smtClean="0"/>
              <a:t>www.ucl.ac.uk/dis/people/oliverdukewilliams</a:t>
            </a:r>
            <a:endParaRPr lang="en-GB" sz="1800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1" y="1201663"/>
            <a:ext cx="9063713" cy="5611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04" y="45156"/>
            <a:ext cx="8489950" cy="580319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Female names, 1891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3434" y="2532941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63888" y="1988236"/>
            <a:ext cx="252028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291919" y="3077647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28306" y="5199194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30200" y="2130811"/>
            <a:ext cx="842124" cy="2828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71600" y="6309320"/>
            <a:ext cx="1008112" cy="288032"/>
          </a:xfrm>
          <a:prstGeom prst="rect">
            <a:avLst/>
          </a:prstGeom>
          <a:noFill/>
          <a:ln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0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" y="26815"/>
            <a:ext cx="8489950" cy="129698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Popularity of </a:t>
            </a:r>
            <a:r>
              <a:rPr lang="en-GB" dirty="0">
                <a:solidFill>
                  <a:schemeClr val="bg1"/>
                </a:solidFill>
              </a:rPr>
              <a:t>t</a:t>
            </a:r>
            <a:r>
              <a:rPr lang="en-GB" dirty="0" smtClean="0">
                <a:solidFill>
                  <a:schemeClr val="bg1"/>
                </a:solidFill>
              </a:rPr>
              <a:t>he name ‘Florence’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558738"/>
              </p:ext>
            </p:extLst>
          </p:nvPr>
        </p:nvGraphicFramePr>
        <p:xfrm>
          <a:off x="539551" y="692696"/>
          <a:ext cx="8280921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Line Callout 1 (No Border) 7"/>
          <p:cNvSpPr/>
          <p:nvPr/>
        </p:nvSpPr>
        <p:spPr>
          <a:xfrm>
            <a:off x="2051720" y="1989684"/>
            <a:ext cx="3744416" cy="1583332"/>
          </a:xfrm>
          <a:prstGeom prst="callout1">
            <a:avLst>
              <a:gd name="adj1" fmla="val 97814"/>
              <a:gd name="adj2" fmla="val 51177"/>
              <a:gd name="adj3" fmla="val 198814"/>
              <a:gd name="adj4" fmla="val 78932"/>
            </a:avLst>
          </a:prstGeom>
          <a:ln w="38100"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Longfellow, (1857) Santa </a:t>
            </a:r>
            <a:r>
              <a:rPr lang="en-GB" sz="1600" dirty="0" err="1" smtClean="0"/>
              <a:t>Filomena</a:t>
            </a:r>
            <a:r>
              <a:rPr lang="en-GB" sz="1600" dirty="0" smtClean="0"/>
              <a:t>, The Atlantic Monthly 1(1)</a:t>
            </a:r>
          </a:p>
          <a:p>
            <a:pPr algn="ctr"/>
            <a:endParaRPr lang="en-GB" sz="1600" dirty="0" smtClean="0"/>
          </a:p>
          <a:p>
            <a:pPr algn="ctr"/>
            <a:r>
              <a:rPr lang="en-GB" sz="1600" dirty="0"/>
              <a:t>"Lo! in that house of misery</a:t>
            </a:r>
            <a:br>
              <a:rPr lang="en-GB" sz="1600" dirty="0"/>
            </a:br>
            <a:r>
              <a:rPr lang="en-GB" sz="1600" dirty="0"/>
              <a:t>A lady with a lamp I </a:t>
            </a:r>
            <a:r>
              <a:rPr lang="en-GB" sz="1600" dirty="0" smtClean="0"/>
              <a:t>see…"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517858" y="6372036"/>
            <a:ext cx="25186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Source: freecen.org.uk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2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Constructing longitudinal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Longitudinal data sets are constructed from modern censuses</a:t>
            </a:r>
          </a:p>
          <a:p>
            <a:pPr lvl="1"/>
            <a:r>
              <a:rPr lang="en-GB" dirty="0" smtClean="0"/>
              <a:t>ONS Longitudinal Study; Scottish Longitudinal Study; Northern Ireland Longitudinal Study</a:t>
            </a:r>
          </a:p>
          <a:p>
            <a:pPr lvl="1"/>
            <a:r>
              <a:rPr lang="en-GB" dirty="0" smtClean="0"/>
              <a:t>These rely on name and date of birth for linkage</a:t>
            </a:r>
          </a:p>
          <a:p>
            <a:pPr lvl="1"/>
            <a:r>
              <a:rPr lang="en-GB" dirty="0" smtClean="0"/>
              <a:t>Date of birth was first asked in the 1971 Census</a:t>
            </a:r>
          </a:p>
          <a:p>
            <a:r>
              <a:rPr lang="en-GB" dirty="0" smtClean="0"/>
              <a:t>Can we attempt to build longitudinal data from </a:t>
            </a:r>
            <a:r>
              <a:rPr lang="en-GB" dirty="0" err="1" smtClean="0"/>
              <a:t>FreeCen</a:t>
            </a:r>
            <a:r>
              <a:rPr lang="en-GB" dirty="0" smtClean="0"/>
              <a:t> data?</a:t>
            </a:r>
          </a:p>
          <a:p>
            <a:pPr lvl="1"/>
            <a:r>
              <a:rPr lang="en-GB" dirty="0" smtClean="0"/>
              <a:t>Can we find the same person in two or more censuses</a:t>
            </a:r>
          </a:p>
        </p:txBody>
      </p:sp>
    </p:spTree>
    <p:extLst>
      <p:ext uri="{BB962C8B-B14F-4D97-AF65-F5344CB8AC3E}">
        <p14:creationId xmlns:p14="http://schemas.microsoft.com/office/powerpoint/2010/main" val="41762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488" t="40861" r="16710" b="23084"/>
          <a:stretch/>
        </p:blipFill>
        <p:spPr>
          <a:xfrm>
            <a:off x="305467" y="1296988"/>
            <a:ext cx="8504113" cy="37881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933" y="0"/>
            <a:ext cx="8489950" cy="129698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Matching people by name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4568" y="6268943"/>
            <a:ext cx="25186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Source: freecen.org.uk</a:t>
            </a:r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5769864" y="3282696"/>
            <a:ext cx="155448" cy="603504"/>
          </a:xfrm>
          <a:custGeom>
            <a:avLst/>
            <a:gdLst>
              <a:gd name="connsiteX0" fmla="*/ 0 w 155448"/>
              <a:gd name="connsiteY0" fmla="*/ 0 h 603504"/>
              <a:gd name="connsiteX1" fmla="*/ 155448 w 155448"/>
              <a:gd name="connsiteY1" fmla="*/ 320040 h 603504"/>
              <a:gd name="connsiteX2" fmla="*/ 0 w 155448"/>
              <a:gd name="connsiteY2" fmla="*/ 603504 h 60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" h="603504">
                <a:moveTo>
                  <a:pt x="0" y="0"/>
                </a:moveTo>
                <a:cubicBezTo>
                  <a:pt x="77724" y="109728"/>
                  <a:pt x="155448" y="219456"/>
                  <a:pt x="155448" y="320040"/>
                </a:cubicBezTo>
                <a:cubicBezTo>
                  <a:pt x="155448" y="420624"/>
                  <a:pt x="77724" y="512064"/>
                  <a:pt x="0" y="603504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5778248" y="3282696"/>
            <a:ext cx="593952" cy="1298432"/>
          </a:xfrm>
          <a:custGeom>
            <a:avLst/>
            <a:gdLst>
              <a:gd name="connsiteX0" fmla="*/ 0 w 155448"/>
              <a:gd name="connsiteY0" fmla="*/ 0 h 603504"/>
              <a:gd name="connsiteX1" fmla="*/ 155448 w 155448"/>
              <a:gd name="connsiteY1" fmla="*/ 320040 h 603504"/>
              <a:gd name="connsiteX2" fmla="*/ 0 w 155448"/>
              <a:gd name="connsiteY2" fmla="*/ 603504 h 60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" h="603504">
                <a:moveTo>
                  <a:pt x="0" y="0"/>
                </a:moveTo>
                <a:cubicBezTo>
                  <a:pt x="77724" y="109728"/>
                  <a:pt x="155448" y="219456"/>
                  <a:pt x="155448" y="320040"/>
                </a:cubicBezTo>
                <a:cubicBezTo>
                  <a:pt x="155448" y="420624"/>
                  <a:pt x="77724" y="512064"/>
                  <a:pt x="0" y="603504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829096" y="336842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 flipH="1">
            <a:off x="4905109" y="2695200"/>
            <a:ext cx="327104" cy="1244716"/>
          </a:xfrm>
          <a:custGeom>
            <a:avLst/>
            <a:gdLst>
              <a:gd name="connsiteX0" fmla="*/ 0 w 155448"/>
              <a:gd name="connsiteY0" fmla="*/ 0 h 603504"/>
              <a:gd name="connsiteX1" fmla="*/ 155448 w 155448"/>
              <a:gd name="connsiteY1" fmla="*/ 320040 h 603504"/>
              <a:gd name="connsiteX2" fmla="*/ 0 w 155448"/>
              <a:gd name="connsiteY2" fmla="*/ 603504 h 60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" h="603504">
                <a:moveTo>
                  <a:pt x="0" y="0"/>
                </a:moveTo>
                <a:cubicBezTo>
                  <a:pt x="77724" y="109728"/>
                  <a:pt x="155448" y="219456"/>
                  <a:pt x="155448" y="320040"/>
                </a:cubicBezTo>
                <a:cubicBezTo>
                  <a:pt x="155448" y="420624"/>
                  <a:pt x="77724" y="512064"/>
                  <a:pt x="0" y="603504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 flipH="1">
            <a:off x="4274949" y="2695200"/>
            <a:ext cx="957264" cy="1885928"/>
          </a:xfrm>
          <a:custGeom>
            <a:avLst/>
            <a:gdLst>
              <a:gd name="connsiteX0" fmla="*/ 0 w 155448"/>
              <a:gd name="connsiteY0" fmla="*/ 0 h 603504"/>
              <a:gd name="connsiteX1" fmla="*/ 155448 w 155448"/>
              <a:gd name="connsiteY1" fmla="*/ 320040 h 603504"/>
              <a:gd name="connsiteX2" fmla="*/ 0 w 155448"/>
              <a:gd name="connsiteY2" fmla="*/ 603504 h 60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" h="603504">
                <a:moveTo>
                  <a:pt x="0" y="0"/>
                </a:moveTo>
                <a:cubicBezTo>
                  <a:pt x="77724" y="109728"/>
                  <a:pt x="155448" y="219456"/>
                  <a:pt x="155448" y="320040"/>
                </a:cubicBezTo>
                <a:cubicBezTo>
                  <a:pt x="155448" y="420624"/>
                  <a:pt x="77724" y="512064"/>
                  <a:pt x="0" y="603504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689485" y="288551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7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488" t="40861" r="16710" b="23084"/>
          <a:stretch/>
        </p:blipFill>
        <p:spPr>
          <a:xfrm>
            <a:off x="305467" y="1296988"/>
            <a:ext cx="8504113" cy="37881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933" y="0"/>
            <a:ext cx="8489950" cy="129698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Matching people by name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4568" y="6268943"/>
            <a:ext cx="25186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Source: freecen.org.uk</a:t>
            </a:r>
            <a:endParaRPr lang="en-GB" dirty="0"/>
          </a:p>
        </p:txBody>
      </p:sp>
      <p:sp>
        <p:nvSpPr>
          <p:cNvPr id="14" name="Down Arrow 13"/>
          <p:cNvSpPr/>
          <p:nvPr/>
        </p:nvSpPr>
        <p:spPr>
          <a:xfrm>
            <a:off x="4355976" y="3501008"/>
            <a:ext cx="360040" cy="288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9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489950" cy="517784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How unique are names?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295571"/>
              </p:ext>
            </p:extLst>
          </p:nvPr>
        </p:nvGraphicFramePr>
        <p:xfrm>
          <a:off x="323528" y="692696"/>
          <a:ext cx="8201918" cy="535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Line Callout 1 4"/>
          <p:cNvSpPr/>
          <p:nvPr/>
        </p:nvSpPr>
        <p:spPr>
          <a:xfrm>
            <a:off x="2915816" y="3140968"/>
            <a:ext cx="2376264" cy="1080120"/>
          </a:xfrm>
          <a:prstGeom prst="borderCallout1">
            <a:avLst>
              <a:gd name="adj1" fmla="val 49266"/>
              <a:gd name="adj2" fmla="val -1621"/>
              <a:gd name="adj3" fmla="val 69679"/>
              <a:gd name="adj4" fmla="val -57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One person in group:</a:t>
            </a:r>
          </a:p>
          <a:p>
            <a:pPr algn="ctr"/>
            <a:r>
              <a:rPr lang="en-GB" dirty="0" smtClean="0"/>
              <a:t>The name is unique in the data set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17858" y="6372036"/>
            <a:ext cx="25186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Source: freecen.org.uk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32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734552"/>
              </p:ext>
            </p:extLst>
          </p:nvPr>
        </p:nvGraphicFramePr>
        <p:xfrm>
          <a:off x="330200" y="1034256"/>
          <a:ext cx="8489950" cy="491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475656" y="1556792"/>
            <a:ext cx="136815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43808" y="1564506"/>
            <a:ext cx="0" cy="323264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17858" y="6372036"/>
            <a:ext cx="25186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Source: freecen.org.uk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494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60" y="0"/>
            <a:ext cx="8489950" cy="1296988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Increasing the chance of people being unique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can increase our chances of finding ‘unique’ people by looking at more characteristics than just name</a:t>
            </a:r>
          </a:p>
          <a:p>
            <a:pPr lvl="1"/>
            <a:r>
              <a:rPr lang="en-GB" dirty="0" smtClean="0"/>
              <a:t>Age</a:t>
            </a:r>
          </a:p>
          <a:p>
            <a:pPr lvl="1"/>
            <a:r>
              <a:rPr lang="en-GB" dirty="0" smtClean="0"/>
              <a:t>Place of birth</a:t>
            </a:r>
          </a:p>
          <a:p>
            <a:r>
              <a:rPr lang="en-GB" dirty="0" smtClean="0"/>
              <a:t>We might increase the chance of having a match by ignoring initials and second names </a:t>
            </a:r>
            <a:r>
              <a:rPr lang="en-GB" dirty="0" err="1" smtClean="0"/>
              <a:t>etc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596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403965"/>
              </p:ext>
            </p:extLst>
          </p:nvPr>
        </p:nvGraphicFramePr>
        <p:xfrm>
          <a:off x="107504" y="908720"/>
          <a:ext cx="8712646" cy="556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17858" y="6372036"/>
            <a:ext cx="25186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Source: freecen.org.uk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339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89950" cy="129698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How many people are unique?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457052"/>
              </p:ext>
            </p:extLst>
          </p:nvPr>
        </p:nvGraphicFramePr>
        <p:xfrm>
          <a:off x="330200" y="2708275"/>
          <a:ext cx="848994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7944">
                  <a:extLst>
                    <a:ext uri="{9D8B030D-6E8A-4147-A177-3AD203B41FA5}">
                      <a16:colId xmlns:a16="http://schemas.microsoft.com/office/drawing/2014/main" val="6199686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839134720"/>
                    </a:ext>
                  </a:extLst>
                </a:gridCol>
                <a:gridCol w="1655861">
                  <a:extLst>
                    <a:ext uri="{9D8B030D-6E8A-4147-A177-3AD203B41FA5}">
                      <a16:colId xmlns:a16="http://schemas.microsoft.com/office/drawing/2014/main" val="3243265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Characteristics</a:t>
                      </a:r>
                      <a:r>
                        <a:rPr lang="en-GB" baseline="0" dirty="0" smtClean="0"/>
                        <a:t> used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1891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907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Surname, forename</a:t>
                      </a:r>
                      <a:r>
                        <a:rPr lang="en-GB" baseline="0" dirty="0" smtClean="0"/>
                        <a:t> (male)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45%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83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Surname, forename</a:t>
                      </a:r>
                      <a:r>
                        <a:rPr lang="en-GB" baseline="0" dirty="0" smtClean="0"/>
                        <a:t> (female)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33%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52%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6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Surname, forename, birth</a:t>
                      </a:r>
                      <a:r>
                        <a:rPr lang="en-GB" baseline="0" dirty="0" smtClean="0"/>
                        <a:t> place (persons)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64%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76%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214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Surname, forename, age</a:t>
                      </a:r>
                      <a:r>
                        <a:rPr lang="en-GB" baseline="0" dirty="0" smtClean="0"/>
                        <a:t> (persons)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67%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84%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063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Surname, forename, age, birth</a:t>
                      </a:r>
                      <a:r>
                        <a:rPr lang="en-GB" baseline="0" dirty="0" smtClean="0"/>
                        <a:t> place (persons)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98%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99%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6192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17858" y="6372036"/>
            <a:ext cx="25186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Source: freecen.org.uk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44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92696"/>
            <a:ext cx="7369820" cy="59916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933" y="0"/>
            <a:ext cx="8489950" cy="129698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Typical </a:t>
            </a:r>
            <a:r>
              <a:rPr lang="en-GB" dirty="0" err="1" smtClean="0">
                <a:solidFill>
                  <a:schemeClr val="bg1"/>
                </a:solidFill>
              </a:rPr>
              <a:t>FreeCen</a:t>
            </a:r>
            <a:r>
              <a:rPr lang="en-GB" dirty="0" smtClean="0">
                <a:solidFill>
                  <a:schemeClr val="bg1"/>
                </a:solidFill>
              </a:rPr>
              <a:t> use case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4568" y="6268943"/>
            <a:ext cx="25186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Source: freecen.org.uk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8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very high proportion of people are unique on</a:t>
            </a:r>
          </a:p>
          <a:p>
            <a:pPr lvl="1"/>
            <a:r>
              <a:rPr lang="en-GB" dirty="0" smtClean="0"/>
              <a:t>Name</a:t>
            </a:r>
          </a:p>
          <a:p>
            <a:pPr lvl="1"/>
            <a:r>
              <a:rPr lang="en-GB" dirty="0" smtClean="0"/>
              <a:t>Age (years)</a:t>
            </a:r>
          </a:p>
          <a:p>
            <a:pPr lvl="1"/>
            <a:r>
              <a:rPr lang="en-GB" dirty="0" smtClean="0"/>
              <a:t>Birth place</a:t>
            </a:r>
          </a:p>
          <a:p>
            <a:r>
              <a:rPr lang="en-GB" dirty="0" smtClean="0"/>
              <a:t>This bodes well for potential to match across years</a:t>
            </a:r>
          </a:p>
          <a:p>
            <a:r>
              <a:rPr lang="en-GB" dirty="0" smtClean="0"/>
              <a:t>As we move from Cornwall to UK, uniqueness would drop</a:t>
            </a:r>
          </a:p>
        </p:txBody>
      </p:sp>
    </p:spTree>
    <p:extLst>
      <p:ext uri="{BB962C8B-B14F-4D97-AF65-F5344CB8AC3E}">
        <p14:creationId xmlns:p14="http://schemas.microsoft.com/office/powerpoint/2010/main" val="227935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Just because people are unique </a:t>
            </a:r>
            <a:r>
              <a:rPr lang="en-GB" i="1" dirty="0" smtClean="0"/>
              <a:t>within</a:t>
            </a:r>
            <a:r>
              <a:rPr lang="en-GB" dirty="0" smtClean="0"/>
              <a:t> a census, they may not match </a:t>
            </a:r>
            <a:r>
              <a:rPr lang="en-GB" i="1" dirty="0" smtClean="0"/>
              <a:t>between </a:t>
            </a:r>
            <a:r>
              <a:rPr lang="en-GB" dirty="0" smtClean="0"/>
              <a:t>censuses</a:t>
            </a:r>
          </a:p>
          <a:p>
            <a:pPr lvl="1"/>
            <a:r>
              <a:rPr lang="en-GB" dirty="0" smtClean="0"/>
              <a:t>Error in completing census</a:t>
            </a:r>
          </a:p>
          <a:p>
            <a:pPr lvl="1"/>
            <a:r>
              <a:rPr lang="en-GB" dirty="0" smtClean="0"/>
              <a:t>Variations in spelling or presentation of name</a:t>
            </a:r>
          </a:p>
          <a:p>
            <a:pPr lvl="1"/>
            <a:r>
              <a:rPr lang="en-GB" dirty="0" smtClean="0"/>
              <a:t>Variation in spelling of birth place</a:t>
            </a:r>
          </a:p>
          <a:p>
            <a:pPr lvl="1"/>
            <a:r>
              <a:rPr lang="en-GB" dirty="0" smtClean="0"/>
              <a:t>Errors introduced by transcribers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23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Error in completion: failing to follow instructions</a:t>
            </a:r>
            <a:endParaRPr lang="en-GB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05776691"/>
              </p:ext>
            </p:extLst>
          </p:nvPr>
        </p:nvGraphicFramePr>
        <p:xfrm>
          <a:off x="539551" y="1921810"/>
          <a:ext cx="4040737" cy="313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66181458"/>
              </p:ext>
            </p:extLst>
          </p:nvPr>
        </p:nvGraphicFramePr>
        <p:xfrm>
          <a:off x="4575175" y="1907307"/>
          <a:ext cx="3744416" cy="3147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17858" y="6372036"/>
            <a:ext cx="25186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Source: freecen.org.uk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9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Transcription errors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644806"/>
              </p:ext>
            </p:extLst>
          </p:nvPr>
        </p:nvGraphicFramePr>
        <p:xfrm>
          <a:off x="330200" y="1928018"/>
          <a:ext cx="8489950" cy="4237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4832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Transcription errors:</a:t>
            </a:r>
            <a:br>
              <a:rPr lang="en-GB" dirty="0" smtClean="0"/>
            </a:br>
            <a:r>
              <a:rPr lang="en-GB" dirty="0" smtClean="0"/>
              <a:t>extreme marital age differences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195868"/>
              </p:ext>
            </p:extLst>
          </p:nvPr>
        </p:nvGraphicFramePr>
        <p:xfrm>
          <a:off x="330198" y="2492896"/>
          <a:ext cx="8489950" cy="3024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2850">
                  <a:extLst>
                    <a:ext uri="{9D8B030D-6E8A-4147-A177-3AD203B41FA5}">
                      <a16:colId xmlns:a16="http://schemas.microsoft.com/office/drawing/2014/main" val="98038510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val="2780305889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val="2464998468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val="2399117265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val="2397058905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val="307459500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val="155830544"/>
                    </a:ext>
                  </a:extLst>
                </a:gridCol>
              </a:tblGrid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TREZISE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William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-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Head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055624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TREZISE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Mary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-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Wife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73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790309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WAITE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Elizabeth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-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Dau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263499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WAITE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William 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>
                          <a:effectLst/>
                        </a:rPr>
                        <a:t>Grnson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591548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KNIGHT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William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-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Head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119417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KNIGHT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Abigail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-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Wife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69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675185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KNIGHT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William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Son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36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035937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ALLAN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Josia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-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Head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710226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ALLAN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Mary 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-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Wife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F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69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259595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ALLAN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T K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>
                          <a:effectLst/>
                        </a:rPr>
                        <a:t>Boardr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39653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596336" y="2492896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596336" y="3717032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596336" y="4653136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90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89950" cy="129698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Finding more information about Minnie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18734"/>
            <a:ext cx="6404999" cy="6222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4568" y="6268943"/>
            <a:ext cx="259558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Source: freebmd.org.uk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7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FreeCen</a:t>
            </a:r>
            <a:r>
              <a:rPr lang="en-GB" dirty="0" smtClean="0"/>
              <a:t>: Norfolk sample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Sample of raw data from 1861</a:t>
            </a:r>
          </a:p>
          <a:p>
            <a:pPr lvl="1"/>
            <a:r>
              <a:rPr lang="en-GB" dirty="0" smtClean="0"/>
              <a:t>c. 40,000 records in sample</a:t>
            </a:r>
          </a:p>
          <a:p>
            <a:pPr lvl="1"/>
            <a:r>
              <a:rPr lang="en-GB" dirty="0" smtClean="0"/>
              <a:t>423,000 records in county (100% transcription)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66152"/>
            <a:ext cx="3744416" cy="5295945"/>
          </a:xfrm>
        </p:spPr>
      </p:pic>
      <p:sp>
        <p:nvSpPr>
          <p:cNvPr id="5" name="TextBox 4"/>
          <p:cNvSpPr txBox="1"/>
          <p:nvPr/>
        </p:nvSpPr>
        <p:spPr>
          <a:xfrm>
            <a:off x="6224568" y="6268943"/>
            <a:ext cx="25186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Source: freecen.org.uk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4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County-of-birth </a:t>
            </a:r>
            <a:br>
              <a:rPr lang="en-GB" dirty="0" smtClean="0"/>
            </a:br>
            <a:r>
              <a:rPr lang="en-GB" dirty="0" smtClean="0"/>
              <a:t>of sample members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8640"/>
            <a:ext cx="4715468" cy="666936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3528" y="2636912"/>
            <a:ext cx="4168775" cy="3457575"/>
          </a:xfrm>
        </p:spPr>
        <p:txBody>
          <a:bodyPr/>
          <a:lstStyle/>
          <a:p>
            <a:r>
              <a:rPr lang="en-GB" dirty="0" smtClean="0"/>
              <a:t>Generally, county coded as Registration County</a:t>
            </a:r>
          </a:p>
          <a:p>
            <a:pPr lvl="1"/>
            <a:r>
              <a:rPr lang="en-GB" dirty="0" smtClean="0"/>
              <a:t>‘Yorkshire’ as single county</a:t>
            </a:r>
          </a:p>
          <a:p>
            <a:pPr lvl="1"/>
            <a:r>
              <a:rPr lang="en-GB" dirty="0" smtClean="0"/>
              <a:t>General references to ‘England’, ‘Wales’, ‘Scotland’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224568" y="6268943"/>
            <a:ext cx="25186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Source: freecen.org.uk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Constructing new tables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possible to produce tables that were never published at the time</a:t>
            </a:r>
          </a:p>
          <a:p>
            <a:pPr lvl="1"/>
            <a:r>
              <a:rPr lang="en-GB" dirty="0" smtClean="0"/>
              <a:t>Multi-generational households</a:t>
            </a:r>
          </a:p>
          <a:p>
            <a:pPr lvl="2"/>
            <a:r>
              <a:rPr lang="en-GB" dirty="0" smtClean="0"/>
              <a:t>Link generation coding to ‘relation to head of household’</a:t>
            </a:r>
          </a:p>
          <a:p>
            <a:pPr lvl="2"/>
            <a:r>
              <a:rPr lang="en-GB" dirty="0" smtClean="0"/>
              <a:t>Identify earliest and latest generations per household</a:t>
            </a:r>
          </a:p>
          <a:p>
            <a:pPr lvl="2"/>
            <a:r>
              <a:rPr lang="en-GB" dirty="0" smtClean="0"/>
              <a:t>Aggregate over other constraints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9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Multi-generational households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35696" y="2420888"/>
          <a:ext cx="4464496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generations in household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Observed</a:t>
                      </a:r>
                      <a:r>
                        <a:rPr lang="en-GB" baseline="0" dirty="0" smtClean="0"/>
                        <a:t> cases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2,381</a:t>
                      </a:r>
                      <a:endParaRPr lang="en-GB" dirty="0"/>
                    </a:p>
                  </a:txBody>
                  <a:tcPr marR="360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5,114</a:t>
                      </a:r>
                      <a:endParaRPr lang="en-GB" dirty="0"/>
                    </a:p>
                  </a:txBody>
                  <a:tcPr marR="360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740</a:t>
                      </a:r>
                      <a:endParaRPr lang="en-GB" dirty="0"/>
                    </a:p>
                  </a:txBody>
                  <a:tcPr marR="360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marR="360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4568" y="6268943"/>
            <a:ext cx="25186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Source: freecen.org.uk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4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Cornwall in </a:t>
            </a:r>
            <a:r>
              <a:rPr lang="en-GB" dirty="0" err="1" smtClean="0"/>
              <a:t>FreeCEN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Cornwall is the only county that is 100% coded for the complete </a:t>
            </a:r>
            <a:r>
              <a:rPr lang="en-GB" dirty="0" err="1" smtClean="0"/>
              <a:t>FreeCENrun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7553179"/>
              </p:ext>
            </p:extLst>
          </p:nvPr>
        </p:nvGraphicFramePr>
        <p:xfrm>
          <a:off x="4651375" y="2708275"/>
          <a:ext cx="416877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592">
                  <a:extLst>
                    <a:ext uri="{9D8B030D-6E8A-4147-A177-3AD203B41FA5}">
                      <a16:colId xmlns:a16="http://schemas.microsoft.com/office/drawing/2014/main" val="2124531191"/>
                    </a:ext>
                  </a:extLst>
                </a:gridCol>
                <a:gridCol w="1389592">
                  <a:extLst>
                    <a:ext uri="{9D8B030D-6E8A-4147-A177-3AD203B41FA5}">
                      <a16:colId xmlns:a16="http://schemas.microsoft.com/office/drawing/2014/main" val="1967725158"/>
                    </a:ext>
                  </a:extLst>
                </a:gridCol>
                <a:gridCol w="1389592">
                  <a:extLst>
                    <a:ext uri="{9D8B030D-6E8A-4147-A177-3AD203B41FA5}">
                      <a16:colId xmlns:a16="http://schemas.microsoft.com/office/drawing/2014/main" val="8825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Census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Records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%complete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382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340,901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550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354,744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634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1861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362,111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859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1871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358,043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351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1881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326,187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725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1891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318,637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96664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4568" y="6268943"/>
            <a:ext cx="25186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Source: freecen.org.uk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4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04" y="45156"/>
            <a:ext cx="8489950" cy="580319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Female names, 1841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4" y="1273001"/>
            <a:ext cx="8948492" cy="5540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55776" y="2924944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89916" y="5273861"/>
            <a:ext cx="252028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300192" y="4985829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347864" y="3287312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63688" y="4149030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026020" y="4730363"/>
            <a:ext cx="842124" cy="2828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8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pptdkbluegrad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pptdkbluegrad</Template>
  <TotalTime>1577</TotalTime>
  <Words>1074</Words>
  <Application>Microsoft Office PowerPoint</Application>
  <PresentationFormat>On-screen Show (4:3)</PresentationFormat>
  <Paragraphs>262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pptdkbluegrad</vt:lpstr>
      <vt:lpstr>What can we do with millions of records?</vt:lpstr>
      <vt:lpstr>Typical FreeCen use case</vt:lpstr>
      <vt:lpstr>Finding more information about Minnie</vt:lpstr>
      <vt:lpstr>FreeCen: Norfolk sample</vt:lpstr>
      <vt:lpstr>County-of-birth  of sample members  </vt:lpstr>
      <vt:lpstr>Constructing new tables</vt:lpstr>
      <vt:lpstr>Multi-generational households</vt:lpstr>
      <vt:lpstr>Cornwall in FreeCEN</vt:lpstr>
      <vt:lpstr>Female names, 1841</vt:lpstr>
      <vt:lpstr>Female names, 1891</vt:lpstr>
      <vt:lpstr>Popularity of the name ‘Florence’</vt:lpstr>
      <vt:lpstr>Constructing longitudinal data</vt:lpstr>
      <vt:lpstr>Matching people by name</vt:lpstr>
      <vt:lpstr>Matching people by name</vt:lpstr>
      <vt:lpstr>How unique are names?</vt:lpstr>
      <vt:lpstr>PowerPoint Presentation</vt:lpstr>
      <vt:lpstr>Increasing the chance of people being unique</vt:lpstr>
      <vt:lpstr>PowerPoint Presentation</vt:lpstr>
      <vt:lpstr>How many people are unique?</vt:lpstr>
      <vt:lpstr>PowerPoint Presentation</vt:lpstr>
      <vt:lpstr>But…</vt:lpstr>
      <vt:lpstr>Error in completion: failing to follow instructions</vt:lpstr>
      <vt:lpstr>Transcription errors</vt:lpstr>
      <vt:lpstr>Transcription errors: extreme marital age differences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DH2012</dc:title>
  <dc:creator>Oliver Duke-Williams</dc:creator>
  <cp:lastModifiedBy>Oliver Duke-Williams</cp:lastModifiedBy>
  <cp:revision>53</cp:revision>
  <cp:lastPrinted>2020-01-30T13:51:21Z</cp:lastPrinted>
  <dcterms:created xsi:type="dcterms:W3CDTF">2012-07-05T11:39:20Z</dcterms:created>
  <dcterms:modified xsi:type="dcterms:W3CDTF">2020-01-30T15:04:47Z</dcterms:modified>
</cp:coreProperties>
</file>