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2" r:id="rId2"/>
    <p:sldId id="258" r:id="rId3"/>
    <p:sldId id="300" r:id="rId4"/>
    <p:sldId id="293" r:id="rId5"/>
    <p:sldId id="304" r:id="rId6"/>
    <p:sldId id="266" r:id="rId7"/>
    <p:sldId id="267" r:id="rId8"/>
    <p:sldId id="298" r:id="rId9"/>
    <p:sldId id="305" r:id="rId10"/>
    <p:sldId id="309" r:id="rId11"/>
    <p:sldId id="306" r:id="rId12"/>
    <p:sldId id="310" r:id="rId13"/>
    <p:sldId id="307" r:id="rId14"/>
    <p:sldId id="311" r:id="rId15"/>
    <p:sldId id="308" r:id="rId16"/>
    <p:sldId id="312" r:id="rId17"/>
    <p:sldId id="303" r:id="rId18"/>
    <p:sldId id="272"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ow, Ellen" initials="BE" lastIdx="1" clrIdx="0">
    <p:extLst>
      <p:ext uri="{19B8F6BF-5375-455C-9EA6-DF929625EA0E}">
        <p15:presenceInfo xmlns:p15="http://schemas.microsoft.com/office/powerpoint/2012/main" userId="S::Ellen.Barrow@pearson.com::b467146f-d323-421c-b6fa-af051b37a510" providerId="AD"/>
      </p:ext>
    </p:extLst>
  </p:cmAuthor>
  <p:cmAuthor id="2" name="Abacus" initials="JG" lastIdx="5" clrIdx="1">
    <p:extLst>
      <p:ext uri="{19B8F6BF-5375-455C-9EA6-DF929625EA0E}">
        <p15:presenceInfo xmlns:p15="http://schemas.microsoft.com/office/powerpoint/2012/main" userId="Abac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68"/>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C4E103-44AA-42E0-827A-C6B5332C89B5}" v="55" dt="2021-11-03T22:34:25.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9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ow, Ellen" userId="b467146f-d323-421c-b6fa-af051b37a510" providerId="ADAL" clId="{D1C4E103-44AA-42E0-827A-C6B5332C89B5}"/>
    <pc:docChg chg="undo custSel addSld delSld modSld">
      <pc:chgData name="Barrow, Ellen" userId="b467146f-d323-421c-b6fa-af051b37a510" providerId="ADAL" clId="{D1C4E103-44AA-42E0-827A-C6B5332C89B5}" dt="2021-11-04T13:23:31.065" v="1516" actId="6549"/>
      <pc:docMkLst>
        <pc:docMk/>
      </pc:docMkLst>
      <pc:sldChg chg="modSp mod">
        <pc:chgData name="Barrow, Ellen" userId="b467146f-d323-421c-b6fa-af051b37a510" providerId="ADAL" clId="{D1C4E103-44AA-42E0-827A-C6B5332C89B5}" dt="2021-11-03T12:20:09.986" v="644" actId="313"/>
        <pc:sldMkLst>
          <pc:docMk/>
          <pc:sldMk cId="830284445" sldId="258"/>
        </pc:sldMkLst>
        <pc:spChg chg="mod">
          <ac:chgData name="Barrow, Ellen" userId="b467146f-d323-421c-b6fa-af051b37a510" providerId="ADAL" clId="{D1C4E103-44AA-42E0-827A-C6B5332C89B5}" dt="2021-11-03T12:20:09.986" v="644" actId="313"/>
          <ac:spMkLst>
            <pc:docMk/>
            <pc:sldMk cId="830284445" sldId="258"/>
            <ac:spMk id="7" creationId="{4BBAD769-72C8-4E7E-B92C-ED149883330F}"/>
          </ac:spMkLst>
        </pc:spChg>
      </pc:sldChg>
      <pc:sldChg chg="addSp modSp mod">
        <pc:chgData name="Barrow, Ellen" userId="b467146f-d323-421c-b6fa-af051b37a510" providerId="ADAL" clId="{D1C4E103-44AA-42E0-827A-C6B5332C89B5}" dt="2021-11-02T16:59:46.499" v="638" actId="29295"/>
        <pc:sldMkLst>
          <pc:docMk/>
          <pc:sldMk cId="3896758012" sldId="269"/>
        </pc:sldMkLst>
        <pc:spChg chg="mod">
          <ac:chgData name="Barrow, Ellen" userId="b467146f-d323-421c-b6fa-af051b37a510" providerId="ADAL" clId="{D1C4E103-44AA-42E0-827A-C6B5332C89B5}" dt="2021-11-02T16:59:26.097" v="635" actId="1076"/>
          <ac:spMkLst>
            <pc:docMk/>
            <pc:sldMk cId="3896758012" sldId="269"/>
            <ac:spMk id="3" creationId="{894618E9-1095-440A-9F30-30C589EC4B32}"/>
          </ac:spMkLst>
        </pc:spChg>
        <pc:picChg chg="mod">
          <ac:chgData name="Barrow, Ellen" userId="b467146f-d323-421c-b6fa-af051b37a510" providerId="ADAL" clId="{D1C4E103-44AA-42E0-827A-C6B5332C89B5}" dt="2021-11-02T16:59:46.499" v="638" actId="29295"/>
          <ac:picMkLst>
            <pc:docMk/>
            <pc:sldMk cId="3896758012" sldId="269"/>
            <ac:picMk id="6" creationId="{142ADF65-7309-4B0C-A80C-12D361258C3B}"/>
          </ac:picMkLst>
        </pc:picChg>
        <pc:picChg chg="add mod">
          <ac:chgData name="Barrow, Ellen" userId="b467146f-d323-421c-b6fa-af051b37a510" providerId="ADAL" clId="{D1C4E103-44AA-42E0-827A-C6B5332C89B5}" dt="2021-11-02T16:59:22.724" v="634" actId="14100"/>
          <ac:picMkLst>
            <pc:docMk/>
            <pc:sldMk cId="3896758012" sldId="269"/>
            <ac:picMk id="7" creationId="{8FD173B4-E369-4C60-B41F-63451D68B02D}"/>
          </ac:picMkLst>
        </pc:picChg>
      </pc:sldChg>
      <pc:sldChg chg="modSp mod">
        <pc:chgData name="Barrow, Ellen" userId="b467146f-d323-421c-b6fa-af051b37a510" providerId="ADAL" clId="{D1C4E103-44AA-42E0-827A-C6B5332C89B5}" dt="2021-11-02T16:58:45.920" v="625" actId="5793"/>
        <pc:sldMkLst>
          <pc:docMk/>
          <pc:sldMk cId="3694111655" sldId="272"/>
        </pc:sldMkLst>
        <pc:spChg chg="mod">
          <ac:chgData name="Barrow, Ellen" userId="b467146f-d323-421c-b6fa-af051b37a510" providerId="ADAL" clId="{D1C4E103-44AA-42E0-827A-C6B5332C89B5}" dt="2021-11-02T16:58:45.920" v="625" actId="5793"/>
          <ac:spMkLst>
            <pc:docMk/>
            <pc:sldMk cId="3694111655" sldId="272"/>
            <ac:spMk id="2" creationId="{01E9F607-9994-4F20-A991-870B2C49A991}"/>
          </ac:spMkLst>
        </pc:spChg>
      </pc:sldChg>
      <pc:sldChg chg="modSp mod">
        <pc:chgData name="Barrow, Ellen" userId="b467146f-d323-421c-b6fa-af051b37a510" providerId="ADAL" clId="{D1C4E103-44AA-42E0-827A-C6B5332C89B5}" dt="2021-11-03T14:53:35.242" v="742" actId="20577"/>
        <pc:sldMkLst>
          <pc:docMk/>
          <pc:sldMk cId="608259368" sldId="293"/>
        </pc:sldMkLst>
        <pc:graphicFrameChg chg="modGraphic">
          <ac:chgData name="Barrow, Ellen" userId="b467146f-d323-421c-b6fa-af051b37a510" providerId="ADAL" clId="{D1C4E103-44AA-42E0-827A-C6B5332C89B5}" dt="2021-11-03T14:53:35.242" v="742" actId="20577"/>
          <ac:graphicFrameMkLst>
            <pc:docMk/>
            <pc:sldMk cId="608259368" sldId="293"/>
            <ac:graphicFrameMk id="6" creationId="{F0E33B8A-7D73-4142-94D2-2BADD5982370}"/>
          </ac:graphicFrameMkLst>
        </pc:graphicFrameChg>
      </pc:sldChg>
      <pc:sldChg chg="modSp mod">
        <pc:chgData name="Barrow, Ellen" userId="b467146f-d323-421c-b6fa-af051b37a510" providerId="ADAL" clId="{D1C4E103-44AA-42E0-827A-C6B5332C89B5}" dt="2021-11-03T12:26:38.497" v="674" actId="20577"/>
        <pc:sldMkLst>
          <pc:docMk/>
          <pc:sldMk cId="807959567" sldId="298"/>
        </pc:sldMkLst>
        <pc:spChg chg="mod">
          <ac:chgData name="Barrow, Ellen" userId="b467146f-d323-421c-b6fa-af051b37a510" providerId="ADAL" clId="{D1C4E103-44AA-42E0-827A-C6B5332C89B5}" dt="2021-11-03T12:26:38.497" v="674" actId="20577"/>
          <ac:spMkLst>
            <pc:docMk/>
            <pc:sldMk cId="807959567" sldId="298"/>
            <ac:spMk id="3" creationId="{DFFBD953-828A-4329-BFCF-14A774140AA6}"/>
          </ac:spMkLst>
        </pc:spChg>
      </pc:sldChg>
      <pc:sldChg chg="modSp mod">
        <pc:chgData name="Barrow, Ellen" userId="b467146f-d323-421c-b6fa-af051b37a510" providerId="ADAL" clId="{D1C4E103-44AA-42E0-827A-C6B5332C89B5}" dt="2021-11-04T13:23:31.065" v="1516" actId="6549"/>
        <pc:sldMkLst>
          <pc:docMk/>
          <pc:sldMk cId="2927422484" sldId="300"/>
        </pc:sldMkLst>
        <pc:spChg chg="mod">
          <ac:chgData name="Barrow, Ellen" userId="b467146f-d323-421c-b6fa-af051b37a510" providerId="ADAL" clId="{D1C4E103-44AA-42E0-827A-C6B5332C89B5}" dt="2021-11-04T13:23:31.065" v="1516" actId="6549"/>
          <ac:spMkLst>
            <pc:docMk/>
            <pc:sldMk cId="2927422484" sldId="300"/>
            <ac:spMk id="26" creationId="{ECC258B2-E7E3-4694-8896-B54FE5BFD187}"/>
          </ac:spMkLst>
        </pc:spChg>
        <pc:spChg chg="ord">
          <ac:chgData name="Barrow, Ellen" userId="b467146f-d323-421c-b6fa-af051b37a510" providerId="ADAL" clId="{D1C4E103-44AA-42E0-827A-C6B5332C89B5}" dt="2021-11-04T13:21:21.101" v="1491" actId="166"/>
          <ac:spMkLst>
            <pc:docMk/>
            <pc:sldMk cId="2927422484" sldId="300"/>
            <ac:spMk id="41" creationId="{39051E1C-22F1-4DD7-A951-D9B0675C3E24}"/>
          </ac:spMkLst>
        </pc:spChg>
        <pc:spChg chg="mod ord">
          <ac:chgData name="Barrow, Ellen" userId="b467146f-d323-421c-b6fa-af051b37a510" providerId="ADAL" clId="{D1C4E103-44AA-42E0-827A-C6B5332C89B5}" dt="2021-11-04T13:22:31.145" v="1515" actId="171"/>
          <ac:spMkLst>
            <pc:docMk/>
            <pc:sldMk cId="2927422484" sldId="300"/>
            <ac:spMk id="46" creationId="{10F552DE-E021-450F-B1C8-159CE9A12117}"/>
          </ac:spMkLst>
        </pc:spChg>
        <pc:spChg chg="mod">
          <ac:chgData name="Barrow, Ellen" userId="b467146f-d323-421c-b6fa-af051b37a510" providerId="ADAL" clId="{D1C4E103-44AA-42E0-827A-C6B5332C89B5}" dt="2021-11-04T13:21:56.424" v="1503" actId="1076"/>
          <ac:spMkLst>
            <pc:docMk/>
            <pc:sldMk cId="2927422484" sldId="300"/>
            <ac:spMk id="56" creationId="{08FE0DBC-D30B-4273-A86D-1B56FF6A9381}"/>
          </ac:spMkLst>
        </pc:spChg>
        <pc:cxnChg chg="ord">
          <ac:chgData name="Barrow, Ellen" userId="b467146f-d323-421c-b6fa-af051b37a510" providerId="ADAL" clId="{D1C4E103-44AA-42E0-827A-C6B5332C89B5}" dt="2021-11-04T13:21:26.268" v="1492" actId="167"/>
          <ac:cxnSpMkLst>
            <pc:docMk/>
            <pc:sldMk cId="2927422484" sldId="300"/>
            <ac:cxnSpMk id="48" creationId="{C1C91AF5-E3EF-4130-8993-A904A0756E06}"/>
          </ac:cxnSpMkLst>
        </pc:cxnChg>
        <pc:cxnChg chg="ord">
          <ac:chgData name="Barrow, Ellen" userId="b467146f-d323-421c-b6fa-af051b37a510" providerId="ADAL" clId="{D1C4E103-44AA-42E0-827A-C6B5332C89B5}" dt="2021-11-04T13:21:29.291" v="1493" actId="167"/>
          <ac:cxnSpMkLst>
            <pc:docMk/>
            <pc:sldMk cId="2927422484" sldId="300"/>
            <ac:cxnSpMk id="49" creationId="{503AE086-C194-4515-A811-14CAEFD3DF04}"/>
          </ac:cxnSpMkLst>
        </pc:cxnChg>
        <pc:cxnChg chg="mod">
          <ac:chgData name="Barrow, Ellen" userId="b467146f-d323-421c-b6fa-af051b37a510" providerId="ADAL" clId="{D1C4E103-44AA-42E0-827A-C6B5332C89B5}" dt="2021-11-04T13:21:38.836" v="1498" actId="1035"/>
          <ac:cxnSpMkLst>
            <pc:docMk/>
            <pc:sldMk cId="2927422484" sldId="300"/>
            <ac:cxnSpMk id="51" creationId="{7899B22D-8A76-4D19-919D-C1C7FFAE89A6}"/>
          </ac:cxnSpMkLst>
        </pc:cxnChg>
        <pc:cxnChg chg="ord">
          <ac:chgData name="Barrow, Ellen" userId="b467146f-d323-421c-b6fa-af051b37a510" providerId="ADAL" clId="{D1C4E103-44AA-42E0-827A-C6B5332C89B5}" dt="2021-11-04T13:21:52.382" v="1502" actId="167"/>
          <ac:cxnSpMkLst>
            <pc:docMk/>
            <pc:sldMk cId="2927422484" sldId="300"/>
            <ac:cxnSpMk id="52" creationId="{62561444-0CDE-4863-AE5F-7779405B2851}"/>
          </ac:cxnSpMkLst>
        </pc:cxnChg>
        <pc:cxnChg chg="mod ord">
          <ac:chgData name="Barrow, Ellen" userId="b467146f-d323-421c-b6fa-af051b37a510" providerId="ADAL" clId="{D1C4E103-44AA-42E0-827A-C6B5332C89B5}" dt="2021-11-04T13:22:07.285" v="1508" actId="167"/>
          <ac:cxnSpMkLst>
            <pc:docMk/>
            <pc:sldMk cId="2927422484" sldId="300"/>
            <ac:cxnSpMk id="53" creationId="{ABDF5B4C-3AB6-456A-A0CF-66AFCFF3F030}"/>
          </ac:cxnSpMkLst>
        </pc:cxnChg>
        <pc:cxnChg chg="ord">
          <ac:chgData name="Barrow, Ellen" userId="b467146f-d323-421c-b6fa-af051b37a510" providerId="ADAL" clId="{D1C4E103-44AA-42E0-827A-C6B5332C89B5}" dt="2021-11-04T13:22:09.511" v="1509" actId="167"/>
          <ac:cxnSpMkLst>
            <pc:docMk/>
            <pc:sldMk cId="2927422484" sldId="300"/>
            <ac:cxnSpMk id="55" creationId="{D08EE658-EC70-409B-BD90-8C1AC228C9F6}"/>
          </ac:cxnSpMkLst>
        </pc:cxnChg>
      </pc:sldChg>
      <pc:sldChg chg="addSp delSp modSp mod">
        <pc:chgData name="Barrow, Ellen" userId="b467146f-d323-421c-b6fa-af051b37a510" providerId="ADAL" clId="{D1C4E103-44AA-42E0-827A-C6B5332C89B5}" dt="2021-11-02T16:58:27.416" v="621" actId="113"/>
        <pc:sldMkLst>
          <pc:docMk/>
          <pc:sldMk cId="4217343236" sldId="303"/>
        </pc:sldMkLst>
        <pc:spChg chg="del">
          <ac:chgData name="Barrow, Ellen" userId="b467146f-d323-421c-b6fa-af051b37a510" providerId="ADAL" clId="{D1C4E103-44AA-42E0-827A-C6B5332C89B5}" dt="2021-11-02T16:49:23.474" v="603" actId="478"/>
          <ac:spMkLst>
            <pc:docMk/>
            <pc:sldMk cId="4217343236" sldId="303"/>
            <ac:spMk id="3" creationId="{B39B6670-37A6-4CB7-A20C-9E1C247FB996}"/>
          </ac:spMkLst>
        </pc:spChg>
        <pc:spChg chg="mod">
          <ac:chgData name="Barrow, Ellen" userId="b467146f-d323-421c-b6fa-af051b37a510" providerId="ADAL" clId="{D1C4E103-44AA-42E0-827A-C6B5332C89B5}" dt="2021-11-02T16:58:27.416" v="621" actId="113"/>
          <ac:spMkLst>
            <pc:docMk/>
            <pc:sldMk cId="4217343236" sldId="303"/>
            <ac:spMk id="6" creationId="{EBEE24B4-98CF-4F68-9B79-BF58D7661914}"/>
          </ac:spMkLst>
        </pc:spChg>
        <pc:spChg chg="add del mod">
          <ac:chgData name="Barrow, Ellen" userId="b467146f-d323-421c-b6fa-af051b37a510" providerId="ADAL" clId="{D1C4E103-44AA-42E0-827A-C6B5332C89B5}" dt="2021-11-02T16:49:25.644" v="604" actId="478"/>
          <ac:spMkLst>
            <pc:docMk/>
            <pc:sldMk cId="4217343236" sldId="303"/>
            <ac:spMk id="8" creationId="{823CA693-3A7E-4C88-9E7F-61908295D0CC}"/>
          </ac:spMkLst>
        </pc:spChg>
        <pc:picChg chg="add mod">
          <ac:chgData name="Barrow, Ellen" userId="b467146f-d323-421c-b6fa-af051b37a510" providerId="ADAL" clId="{D1C4E103-44AA-42E0-827A-C6B5332C89B5}" dt="2021-11-02T16:57:55.425" v="615" actId="1036"/>
          <ac:picMkLst>
            <pc:docMk/>
            <pc:sldMk cId="4217343236" sldId="303"/>
            <ac:picMk id="10" creationId="{D421A4B9-F4A0-470B-8AC2-1BC9C5C7A056}"/>
          </ac:picMkLst>
        </pc:picChg>
      </pc:sldChg>
      <pc:sldChg chg="modSp mod">
        <pc:chgData name="Barrow, Ellen" userId="b467146f-d323-421c-b6fa-af051b37a510" providerId="ADAL" clId="{D1C4E103-44AA-42E0-827A-C6B5332C89B5}" dt="2021-11-04T13:17:16.104" v="1489" actId="1076"/>
        <pc:sldMkLst>
          <pc:docMk/>
          <pc:sldMk cId="2899505550" sldId="304"/>
        </pc:sldMkLst>
        <pc:picChg chg="mod">
          <ac:chgData name="Barrow, Ellen" userId="b467146f-d323-421c-b6fa-af051b37a510" providerId="ADAL" clId="{D1C4E103-44AA-42E0-827A-C6B5332C89B5}" dt="2021-11-04T13:17:16.104" v="1489" actId="1076"/>
          <ac:picMkLst>
            <pc:docMk/>
            <pc:sldMk cId="2899505550" sldId="304"/>
            <ac:picMk id="8" creationId="{88F31B88-3641-46D2-BAB8-4BF5DE5EFA45}"/>
          </ac:picMkLst>
        </pc:picChg>
      </pc:sldChg>
      <pc:sldChg chg="addSp delSp modSp mod">
        <pc:chgData name="Barrow, Ellen" userId="b467146f-d323-421c-b6fa-af051b37a510" providerId="ADAL" clId="{D1C4E103-44AA-42E0-827A-C6B5332C89B5}" dt="2021-11-03T19:47:15.732" v="896" actId="1038"/>
        <pc:sldMkLst>
          <pc:docMk/>
          <pc:sldMk cId="2330467243" sldId="305"/>
        </pc:sldMkLst>
        <pc:spChg chg="add mod">
          <ac:chgData name="Barrow, Ellen" userId="b467146f-d323-421c-b6fa-af051b37a510" providerId="ADAL" clId="{D1C4E103-44AA-42E0-827A-C6B5332C89B5}" dt="2021-11-03T19:43:08.377" v="836" actId="1076"/>
          <ac:spMkLst>
            <pc:docMk/>
            <pc:sldMk cId="2330467243" sldId="305"/>
            <ac:spMk id="2" creationId="{26FC9D6C-5249-4F69-8519-A7477E53F35B}"/>
          </ac:spMkLst>
        </pc:spChg>
        <pc:spChg chg="mod">
          <ac:chgData name="Barrow, Ellen" userId="b467146f-d323-421c-b6fa-af051b37a510" providerId="ADAL" clId="{D1C4E103-44AA-42E0-827A-C6B5332C89B5}" dt="2021-11-02T15:23:55.882" v="46" actId="255"/>
          <ac:spMkLst>
            <pc:docMk/>
            <pc:sldMk cId="2330467243" sldId="305"/>
            <ac:spMk id="10" creationId="{0E4F474D-3B9E-43E6-8225-2BE3E6C2F52D}"/>
          </ac:spMkLst>
        </pc:spChg>
        <pc:spChg chg="add mod">
          <ac:chgData name="Barrow, Ellen" userId="b467146f-d323-421c-b6fa-af051b37a510" providerId="ADAL" clId="{D1C4E103-44AA-42E0-827A-C6B5332C89B5}" dt="2021-11-03T19:44:30.096" v="843" actId="1076"/>
          <ac:spMkLst>
            <pc:docMk/>
            <pc:sldMk cId="2330467243" sldId="305"/>
            <ac:spMk id="11" creationId="{C6F23F3D-2996-44D9-A659-48A05918BD00}"/>
          </ac:spMkLst>
        </pc:spChg>
        <pc:spChg chg="mod">
          <ac:chgData name="Barrow, Ellen" userId="b467146f-d323-421c-b6fa-af051b37a510" providerId="ADAL" clId="{D1C4E103-44AA-42E0-827A-C6B5332C89B5}" dt="2021-11-03T14:54:51.967" v="753" actId="1076"/>
          <ac:spMkLst>
            <pc:docMk/>
            <pc:sldMk cId="2330467243" sldId="305"/>
            <ac:spMk id="12" creationId="{A02B9041-9788-4EAE-B500-0552CE468006}"/>
          </ac:spMkLst>
        </pc:spChg>
        <pc:spChg chg="add mod">
          <ac:chgData name="Barrow, Ellen" userId="b467146f-d323-421c-b6fa-af051b37a510" providerId="ADAL" clId="{D1C4E103-44AA-42E0-827A-C6B5332C89B5}" dt="2021-11-03T19:47:15.732" v="896" actId="1038"/>
          <ac:spMkLst>
            <pc:docMk/>
            <pc:sldMk cId="2330467243" sldId="305"/>
            <ac:spMk id="13" creationId="{B1D8A749-1963-40CD-8CF9-F193748E6A19}"/>
          </ac:spMkLst>
        </pc:spChg>
        <pc:spChg chg="mod">
          <ac:chgData name="Barrow, Ellen" userId="b467146f-d323-421c-b6fa-af051b37a510" providerId="ADAL" clId="{D1C4E103-44AA-42E0-827A-C6B5332C89B5}" dt="2021-11-03T19:47:15.732" v="896" actId="1038"/>
          <ac:spMkLst>
            <pc:docMk/>
            <pc:sldMk cId="2330467243" sldId="305"/>
            <ac:spMk id="14" creationId="{7B0C763D-A519-49AD-9BCC-4D66BB0F7C7B}"/>
          </ac:spMkLst>
        </pc:spChg>
        <pc:spChg chg="mod">
          <ac:chgData name="Barrow, Ellen" userId="b467146f-d323-421c-b6fa-af051b37a510" providerId="ADAL" clId="{D1C4E103-44AA-42E0-827A-C6B5332C89B5}" dt="2021-11-03T19:47:07.407" v="888" actId="1076"/>
          <ac:spMkLst>
            <pc:docMk/>
            <pc:sldMk cId="2330467243" sldId="305"/>
            <ac:spMk id="15" creationId="{46D2B8BD-5944-4925-9782-912E163EEEFA}"/>
          </ac:spMkLst>
        </pc:spChg>
        <pc:spChg chg="add mod">
          <ac:chgData name="Barrow, Ellen" userId="b467146f-d323-421c-b6fa-af051b37a510" providerId="ADAL" clId="{D1C4E103-44AA-42E0-827A-C6B5332C89B5}" dt="2021-11-03T19:47:15.732" v="896" actId="1038"/>
          <ac:spMkLst>
            <pc:docMk/>
            <pc:sldMk cId="2330467243" sldId="305"/>
            <ac:spMk id="16" creationId="{43837FD8-0BE1-4ECD-B522-094C269FD658}"/>
          </ac:spMkLst>
        </pc:spChg>
        <pc:cxnChg chg="add mod">
          <ac:chgData name="Barrow, Ellen" userId="b467146f-d323-421c-b6fa-af051b37a510" providerId="ADAL" clId="{D1C4E103-44AA-42E0-827A-C6B5332C89B5}" dt="2021-11-03T19:43:13.334" v="837" actId="1076"/>
          <ac:cxnSpMkLst>
            <pc:docMk/>
            <pc:sldMk cId="2330467243" sldId="305"/>
            <ac:cxnSpMk id="6" creationId="{24862E83-57AF-4AAE-B443-650E30908862}"/>
          </ac:cxnSpMkLst>
        </pc:cxnChg>
        <pc:cxnChg chg="add del mod">
          <ac:chgData name="Barrow, Ellen" userId="b467146f-d323-421c-b6fa-af051b37a510" providerId="ADAL" clId="{D1C4E103-44AA-42E0-827A-C6B5332C89B5}" dt="2021-11-03T19:43:31.955" v="841" actId="478"/>
          <ac:cxnSpMkLst>
            <pc:docMk/>
            <pc:sldMk cId="2330467243" sldId="305"/>
            <ac:cxnSpMk id="17" creationId="{DD48A0FE-1743-45A7-95B6-FBB2B63FA3A2}"/>
          </ac:cxnSpMkLst>
        </pc:cxnChg>
        <pc:cxnChg chg="add del mod">
          <ac:chgData name="Barrow, Ellen" userId="b467146f-d323-421c-b6fa-af051b37a510" providerId="ADAL" clId="{D1C4E103-44AA-42E0-827A-C6B5332C89B5}" dt="2021-11-03T19:43:16.096" v="838" actId="478"/>
          <ac:cxnSpMkLst>
            <pc:docMk/>
            <pc:sldMk cId="2330467243" sldId="305"/>
            <ac:cxnSpMk id="18" creationId="{9DBBEF2C-9986-4B3A-A45F-AF78C11C274A}"/>
          </ac:cxnSpMkLst>
        </pc:cxnChg>
        <pc:cxnChg chg="add mod">
          <ac:chgData name="Barrow, Ellen" userId="b467146f-d323-421c-b6fa-af051b37a510" providerId="ADAL" clId="{D1C4E103-44AA-42E0-827A-C6B5332C89B5}" dt="2021-11-03T19:47:15.732" v="896" actId="1038"/>
          <ac:cxnSpMkLst>
            <pc:docMk/>
            <pc:sldMk cId="2330467243" sldId="305"/>
            <ac:cxnSpMk id="19" creationId="{82266584-6AC0-4E29-AA07-2C43DE742856}"/>
          </ac:cxnSpMkLst>
        </pc:cxnChg>
        <pc:cxnChg chg="add del mod">
          <ac:chgData name="Barrow, Ellen" userId="b467146f-d323-421c-b6fa-af051b37a510" providerId="ADAL" clId="{D1C4E103-44AA-42E0-827A-C6B5332C89B5}" dt="2021-11-03T19:46:34.592" v="868" actId="478"/>
          <ac:cxnSpMkLst>
            <pc:docMk/>
            <pc:sldMk cId="2330467243" sldId="305"/>
            <ac:cxnSpMk id="20" creationId="{3A5C22B0-E44F-48E5-8E40-6A3507F1945A}"/>
          </ac:cxnSpMkLst>
        </pc:cxnChg>
        <pc:cxnChg chg="add del mod">
          <ac:chgData name="Barrow, Ellen" userId="b467146f-d323-421c-b6fa-af051b37a510" providerId="ADAL" clId="{D1C4E103-44AA-42E0-827A-C6B5332C89B5}" dt="2021-11-03T19:46:40.977" v="870" actId="478"/>
          <ac:cxnSpMkLst>
            <pc:docMk/>
            <pc:sldMk cId="2330467243" sldId="305"/>
            <ac:cxnSpMk id="22" creationId="{AC74188B-184B-4B12-8CBF-A92F159502F8}"/>
          </ac:cxnSpMkLst>
        </pc:cxnChg>
        <pc:cxnChg chg="add mod">
          <ac:chgData name="Barrow, Ellen" userId="b467146f-d323-421c-b6fa-af051b37a510" providerId="ADAL" clId="{D1C4E103-44AA-42E0-827A-C6B5332C89B5}" dt="2021-11-03T19:46:38.836" v="869" actId="1076"/>
          <ac:cxnSpMkLst>
            <pc:docMk/>
            <pc:sldMk cId="2330467243" sldId="305"/>
            <ac:cxnSpMk id="23" creationId="{448604E7-9FD0-459E-AA82-1DF143E48639}"/>
          </ac:cxnSpMkLst>
        </pc:cxnChg>
        <pc:cxnChg chg="add mod">
          <ac:chgData name="Barrow, Ellen" userId="b467146f-d323-421c-b6fa-af051b37a510" providerId="ADAL" clId="{D1C4E103-44AA-42E0-827A-C6B5332C89B5}" dt="2021-11-03T19:47:15.732" v="896" actId="1038"/>
          <ac:cxnSpMkLst>
            <pc:docMk/>
            <pc:sldMk cId="2330467243" sldId="305"/>
            <ac:cxnSpMk id="24" creationId="{5D70B5B5-41BE-408E-9BB8-04109761427E}"/>
          </ac:cxnSpMkLst>
        </pc:cxnChg>
      </pc:sldChg>
      <pc:sldChg chg="addSp delSp modSp mod">
        <pc:chgData name="Barrow, Ellen" userId="b467146f-d323-421c-b6fa-af051b37a510" providerId="ADAL" clId="{D1C4E103-44AA-42E0-827A-C6B5332C89B5}" dt="2021-11-04T13:13:51.123" v="1476" actId="1038"/>
        <pc:sldMkLst>
          <pc:docMk/>
          <pc:sldMk cId="536652392" sldId="306"/>
        </pc:sldMkLst>
        <pc:spChg chg="mod">
          <ac:chgData name="Barrow, Ellen" userId="b467146f-d323-421c-b6fa-af051b37a510" providerId="ADAL" clId="{D1C4E103-44AA-42E0-827A-C6B5332C89B5}" dt="2021-11-02T15:24:05.155" v="48" actId="20577"/>
          <ac:spMkLst>
            <pc:docMk/>
            <pc:sldMk cId="536652392" sldId="306"/>
            <ac:spMk id="3" creationId="{E685CD4C-A1E8-48B8-A3B3-D37C16370D00}"/>
          </ac:spMkLst>
        </pc:spChg>
        <pc:spChg chg="add mod ord">
          <ac:chgData name="Barrow, Ellen" userId="b467146f-d323-421c-b6fa-af051b37a510" providerId="ADAL" clId="{D1C4E103-44AA-42E0-827A-C6B5332C89B5}" dt="2021-11-03T20:35:51.089" v="934" actId="1076"/>
          <ac:spMkLst>
            <pc:docMk/>
            <pc:sldMk cId="536652392" sldId="306"/>
            <ac:spMk id="7" creationId="{5D0397DE-14F6-4D70-B3FA-B04670C066C0}"/>
          </ac:spMkLst>
        </pc:spChg>
        <pc:spChg chg="add mod">
          <ac:chgData name="Barrow, Ellen" userId="b467146f-d323-421c-b6fa-af051b37a510" providerId="ADAL" clId="{D1C4E103-44AA-42E0-827A-C6B5332C89B5}" dt="2021-11-04T13:13:51.123" v="1476" actId="1038"/>
          <ac:spMkLst>
            <pc:docMk/>
            <pc:sldMk cId="536652392" sldId="306"/>
            <ac:spMk id="8" creationId="{435CDC69-CB6F-43FA-A462-6FE9CE4BBACC}"/>
          </ac:spMkLst>
        </pc:spChg>
        <pc:spChg chg="mod">
          <ac:chgData name="Barrow, Ellen" userId="b467146f-d323-421c-b6fa-af051b37a510" providerId="ADAL" clId="{D1C4E103-44AA-42E0-827A-C6B5332C89B5}" dt="2021-11-03T20:37:15.094" v="1004" actId="6549"/>
          <ac:spMkLst>
            <pc:docMk/>
            <pc:sldMk cId="536652392" sldId="306"/>
            <ac:spMk id="9" creationId="{E59F24AD-43EE-42B7-A49A-28EF9036BD0C}"/>
          </ac:spMkLst>
        </pc:spChg>
        <pc:spChg chg="add mod ord">
          <ac:chgData name="Barrow, Ellen" userId="b467146f-d323-421c-b6fa-af051b37a510" providerId="ADAL" clId="{D1C4E103-44AA-42E0-827A-C6B5332C89B5}" dt="2021-11-03T20:36:34.283" v="974" actId="1036"/>
          <ac:spMkLst>
            <pc:docMk/>
            <pc:sldMk cId="536652392" sldId="306"/>
            <ac:spMk id="10" creationId="{577265F6-1F6B-478E-A9A6-EBF21D8832A1}"/>
          </ac:spMkLst>
        </pc:spChg>
        <pc:spChg chg="mod">
          <ac:chgData name="Barrow, Ellen" userId="b467146f-d323-421c-b6fa-af051b37a510" providerId="ADAL" clId="{D1C4E103-44AA-42E0-827A-C6B5332C89B5}" dt="2021-11-02T16:36:28.631" v="88" actId="1076"/>
          <ac:spMkLst>
            <pc:docMk/>
            <pc:sldMk cId="536652392" sldId="306"/>
            <ac:spMk id="11" creationId="{5F154DBB-77EB-4A10-9B25-7E91D63D4A1D}"/>
          </ac:spMkLst>
        </pc:spChg>
        <pc:spChg chg="add mod">
          <ac:chgData name="Barrow, Ellen" userId="b467146f-d323-421c-b6fa-af051b37a510" providerId="ADAL" clId="{D1C4E103-44AA-42E0-827A-C6B5332C89B5}" dt="2021-11-03T20:37:07.610" v="1003" actId="1076"/>
          <ac:spMkLst>
            <pc:docMk/>
            <pc:sldMk cId="536652392" sldId="306"/>
            <ac:spMk id="12" creationId="{2F9030A8-65F1-4F3E-A173-E43A8ADAD423}"/>
          </ac:spMkLst>
        </pc:spChg>
        <pc:spChg chg="add mod">
          <ac:chgData name="Barrow, Ellen" userId="b467146f-d323-421c-b6fa-af051b37a510" providerId="ADAL" clId="{D1C4E103-44AA-42E0-827A-C6B5332C89B5}" dt="2021-11-03T20:36:52.834" v="995" actId="1076"/>
          <ac:spMkLst>
            <pc:docMk/>
            <pc:sldMk cId="536652392" sldId="306"/>
            <ac:spMk id="13" creationId="{66B37BF3-DFC8-4AB9-9713-20C3E121EE74}"/>
          </ac:spMkLst>
        </pc:spChg>
        <pc:cxnChg chg="add mod">
          <ac:chgData name="Barrow, Ellen" userId="b467146f-d323-421c-b6fa-af051b37a510" providerId="ADAL" clId="{D1C4E103-44AA-42E0-827A-C6B5332C89B5}" dt="2021-11-03T20:36:34.283" v="974" actId="1036"/>
          <ac:cxnSpMkLst>
            <pc:docMk/>
            <pc:sldMk cId="536652392" sldId="306"/>
            <ac:cxnSpMk id="14" creationId="{CAB57420-9780-45AC-A7BF-B0BE5BEBFE1D}"/>
          </ac:cxnSpMkLst>
        </pc:cxnChg>
        <pc:cxnChg chg="add mod">
          <ac:chgData name="Barrow, Ellen" userId="b467146f-d323-421c-b6fa-af051b37a510" providerId="ADAL" clId="{D1C4E103-44AA-42E0-827A-C6B5332C89B5}" dt="2021-11-03T20:36:34.283" v="974" actId="1036"/>
          <ac:cxnSpMkLst>
            <pc:docMk/>
            <pc:sldMk cId="536652392" sldId="306"/>
            <ac:cxnSpMk id="15" creationId="{B2C49FC1-7E83-47D0-A8BC-E270A97DE6B4}"/>
          </ac:cxnSpMkLst>
        </pc:cxnChg>
        <pc:cxnChg chg="add mod">
          <ac:chgData name="Barrow, Ellen" userId="b467146f-d323-421c-b6fa-af051b37a510" providerId="ADAL" clId="{D1C4E103-44AA-42E0-827A-C6B5332C89B5}" dt="2021-11-03T20:36:40.158" v="975" actId="1076"/>
          <ac:cxnSpMkLst>
            <pc:docMk/>
            <pc:sldMk cId="536652392" sldId="306"/>
            <ac:cxnSpMk id="16" creationId="{58CD7C2C-A78F-4170-8C0A-CE384CCC6CB9}"/>
          </ac:cxnSpMkLst>
        </pc:cxnChg>
        <pc:cxnChg chg="add mod">
          <ac:chgData name="Barrow, Ellen" userId="b467146f-d323-421c-b6fa-af051b37a510" providerId="ADAL" clId="{D1C4E103-44AA-42E0-827A-C6B5332C89B5}" dt="2021-11-03T20:37:00.216" v="1002" actId="1038"/>
          <ac:cxnSpMkLst>
            <pc:docMk/>
            <pc:sldMk cId="536652392" sldId="306"/>
            <ac:cxnSpMk id="17" creationId="{CB520531-A4C5-4809-9F23-8686105E76BF}"/>
          </ac:cxnSpMkLst>
        </pc:cxnChg>
        <pc:cxnChg chg="add del mod">
          <ac:chgData name="Barrow, Ellen" userId="b467146f-d323-421c-b6fa-af051b37a510" providerId="ADAL" clId="{D1C4E103-44AA-42E0-827A-C6B5332C89B5}" dt="2021-11-03T20:35:45.702" v="931"/>
          <ac:cxnSpMkLst>
            <pc:docMk/>
            <pc:sldMk cId="536652392" sldId="306"/>
            <ac:cxnSpMk id="18" creationId="{5BC8863F-7126-48DD-B911-1653F83BF0C3}"/>
          </ac:cxnSpMkLst>
        </pc:cxnChg>
        <pc:cxnChg chg="add del mod">
          <ac:chgData name="Barrow, Ellen" userId="b467146f-d323-421c-b6fa-af051b37a510" providerId="ADAL" clId="{D1C4E103-44AA-42E0-827A-C6B5332C89B5}" dt="2021-11-03T20:35:45.702" v="931"/>
          <ac:cxnSpMkLst>
            <pc:docMk/>
            <pc:sldMk cId="536652392" sldId="306"/>
            <ac:cxnSpMk id="19" creationId="{43CBB774-B365-4125-A100-4E2E1D2FF7D2}"/>
          </ac:cxnSpMkLst>
        </pc:cxnChg>
      </pc:sldChg>
      <pc:sldChg chg="addSp delSp modSp mod">
        <pc:chgData name="Barrow, Ellen" userId="b467146f-d323-421c-b6fa-af051b37a510" providerId="ADAL" clId="{D1C4E103-44AA-42E0-827A-C6B5332C89B5}" dt="2021-11-03T22:28:10.923" v="1237" actId="1037"/>
        <pc:sldMkLst>
          <pc:docMk/>
          <pc:sldMk cId="3323902164" sldId="307"/>
        </pc:sldMkLst>
        <pc:spChg chg="mod">
          <ac:chgData name="Barrow, Ellen" userId="b467146f-d323-421c-b6fa-af051b37a510" providerId="ADAL" clId="{D1C4E103-44AA-42E0-827A-C6B5332C89B5}" dt="2021-11-02T15:21:41.127" v="12" actId="14100"/>
          <ac:spMkLst>
            <pc:docMk/>
            <pc:sldMk cId="3323902164" sldId="307"/>
            <ac:spMk id="3" creationId="{BE226222-1DE6-4A40-9578-E3758636CC53}"/>
          </ac:spMkLst>
        </pc:spChg>
        <pc:spChg chg="add mod ord">
          <ac:chgData name="Barrow, Ellen" userId="b467146f-d323-421c-b6fa-af051b37a510" providerId="ADAL" clId="{D1C4E103-44AA-42E0-827A-C6B5332C89B5}" dt="2021-11-02T15:22:15.673" v="20" actId="1076"/>
          <ac:spMkLst>
            <pc:docMk/>
            <pc:sldMk cId="3323902164" sldId="307"/>
            <ac:spMk id="6" creationId="{E8699D57-4286-4511-91F2-4C52D537C3BF}"/>
          </ac:spMkLst>
        </pc:spChg>
        <pc:spChg chg="mod">
          <ac:chgData name="Barrow, Ellen" userId="b467146f-d323-421c-b6fa-af051b37a510" providerId="ADAL" clId="{D1C4E103-44AA-42E0-827A-C6B5332C89B5}" dt="2021-11-03T22:27:18.371" v="1149" actId="123"/>
          <ac:spMkLst>
            <pc:docMk/>
            <pc:sldMk cId="3323902164" sldId="307"/>
            <ac:spMk id="7" creationId="{1E37091E-B9F9-4DAF-9420-C1B395FF4949}"/>
          </ac:spMkLst>
        </pc:spChg>
        <pc:spChg chg="add del mod">
          <ac:chgData name="Barrow, Ellen" userId="b467146f-d323-421c-b6fa-af051b37a510" providerId="ADAL" clId="{D1C4E103-44AA-42E0-827A-C6B5332C89B5}" dt="2021-11-03T22:26:50.673" v="1123" actId="478"/>
          <ac:spMkLst>
            <pc:docMk/>
            <pc:sldMk cId="3323902164" sldId="307"/>
            <ac:spMk id="8" creationId="{5A672421-A314-476A-8EC1-44D8684A5C12}"/>
          </ac:spMkLst>
        </pc:spChg>
        <pc:spChg chg="add del mod">
          <ac:chgData name="Barrow, Ellen" userId="b467146f-d323-421c-b6fa-af051b37a510" providerId="ADAL" clId="{D1C4E103-44AA-42E0-827A-C6B5332C89B5}" dt="2021-11-03T22:26:48.217" v="1122" actId="478"/>
          <ac:spMkLst>
            <pc:docMk/>
            <pc:sldMk cId="3323902164" sldId="307"/>
            <ac:spMk id="9" creationId="{9F965C09-7760-418E-A31C-6861FB59A9C3}"/>
          </ac:spMkLst>
        </pc:spChg>
        <pc:spChg chg="add mod ord">
          <ac:chgData name="Barrow, Ellen" userId="b467146f-d323-421c-b6fa-af051b37a510" providerId="ADAL" clId="{D1C4E103-44AA-42E0-827A-C6B5332C89B5}" dt="2021-11-03T22:27:50.915" v="1200" actId="1076"/>
          <ac:spMkLst>
            <pc:docMk/>
            <pc:sldMk cId="3323902164" sldId="307"/>
            <ac:spMk id="10" creationId="{0AB853CF-F941-44DE-BDB4-CBEBC2F6F751}"/>
          </ac:spMkLst>
        </pc:spChg>
        <pc:spChg chg="add mod ord">
          <ac:chgData name="Barrow, Ellen" userId="b467146f-d323-421c-b6fa-af051b37a510" providerId="ADAL" clId="{D1C4E103-44AA-42E0-827A-C6B5332C89B5}" dt="2021-11-03T22:28:05.474" v="1224" actId="166"/>
          <ac:spMkLst>
            <pc:docMk/>
            <pc:sldMk cId="3323902164" sldId="307"/>
            <ac:spMk id="11" creationId="{4CB9BD9D-4D46-4F23-8E6A-60584764CBC1}"/>
          </ac:spMkLst>
        </pc:spChg>
        <pc:spChg chg="add del mod">
          <ac:chgData name="Barrow, Ellen" userId="b467146f-d323-421c-b6fa-af051b37a510" providerId="ADAL" clId="{D1C4E103-44AA-42E0-827A-C6B5332C89B5}" dt="2021-11-03T22:26:09.130" v="1100"/>
          <ac:spMkLst>
            <pc:docMk/>
            <pc:sldMk cId="3323902164" sldId="307"/>
            <ac:spMk id="12" creationId="{95577EC3-B411-44D8-9775-D0B237A175F4}"/>
          </ac:spMkLst>
        </pc:spChg>
        <pc:cxnChg chg="add mod ord">
          <ac:chgData name="Barrow, Ellen" userId="b467146f-d323-421c-b6fa-af051b37a510" providerId="ADAL" clId="{D1C4E103-44AA-42E0-827A-C6B5332C89B5}" dt="2021-11-03T22:26:45.813" v="1121" actId="167"/>
          <ac:cxnSpMkLst>
            <pc:docMk/>
            <pc:sldMk cId="3323902164" sldId="307"/>
            <ac:cxnSpMk id="13" creationId="{39D3E0EB-D825-4DC5-A34C-8CF10273374A}"/>
          </ac:cxnSpMkLst>
        </pc:cxnChg>
        <pc:cxnChg chg="add mod">
          <ac:chgData name="Barrow, Ellen" userId="b467146f-d323-421c-b6fa-af051b37a510" providerId="ADAL" clId="{D1C4E103-44AA-42E0-827A-C6B5332C89B5}" dt="2021-11-03T22:28:10.923" v="1237" actId="1037"/>
          <ac:cxnSpMkLst>
            <pc:docMk/>
            <pc:sldMk cId="3323902164" sldId="307"/>
            <ac:cxnSpMk id="14" creationId="{4575B902-5E94-471B-8D86-6DCFA69929DD}"/>
          </ac:cxnSpMkLst>
        </pc:cxnChg>
        <pc:cxnChg chg="add mod">
          <ac:chgData name="Barrow, Ellen" userId="b467146f-d323-421c-b6fa-af051b37a510" providerId="ADAL" clId="{D1C4E103-44AA-42E0-827A-C6B5332C89B5}" dt="2021-11-03T22:27:44.214" v="1199" actId="14100"/>
          <ac:cxnSpMkLst>
            <pc:docMk/>
            <pc:sldMk cId="3323902164" sldId="307"/>
            <ac:cxnSpMk id="15" creationId="{2FA2BCA8-72E6-4D72-931E-DC5C94F673CE}"/>
          </ac:cxnSpMkLst>
        </pc:cxnChg>
      </pc:sldChg>
      <pc:sldChg chg="addSp delSp modSp mod">
        <pc:chgData name="Barrow, Ellen" userId="b467146f-d323-421c-b6fa-af051b37a510" providerId="ADAL" clId="{D1C4E103-44AA-42E0-827A-C6B5332C89B5}" dt="2021-11-03T22:33:40.425" v="1444" actId="166"/>
        <pc:sldMkLst>
          <pc:docMk/>
          <pc:sldMk cId="907142275" sldId="308"/>
        </pc:sldMkLst>
        <pc:spChg chg="del">
          <ac:chgData name="Barrow, Ellen" userId="b467146f-d323-421c-b6fa-af051b37a510" providerId="ADAL" clId="{D1C4E103-44AA-42E0-827A-C6B5332C89B5}" dt="2021-11-02T15:24:29.870" v="51" actId="478"/>
          <ac:spMkLst>
            <pc:docMk/>
            <pc:sldMk cId="907142275" sldId="308"/>
            <ac:spMk id="2" creationId="{73DAF45D-4216-4172-B1DB-88CA35539109}"/>
          </ac:spMkLst>
        </pc:spChg>
        <pc:spChg chg="mod">
          <ac:chgData name="Barrow, Ellen" userId="b467146f-d323-421c-b6fa-af051b37a510" providerId="ADAL" clId="{D1C4E103-44AA-42E0-827A-C6B5332C89B5}" dt="2021-11-03T11:00:55.095" v="640" actId="207"/>
          <ac:spMkLst>
            <pc:docMk/>
            <pc:sldMk cId="907142275" sldId="308"/>
            <ac:spMk id="3" creationId="{3C325AE5-0D91-4D02-AA4C-2909A19F2738}"/>
          </ac:spMkLst>
        </pc:spChg>
        <pc:spChg chg="add mod ord">
          <ac:chgData name="Barrow, Ellen" userId="b467146f-d323-421c-b6fa-af051b37a510" providerId="ADAL" clId="{D1C4E103-44AA-42E0-827A-C6B5332C89B5}" dt="2021-11-03T22:33:31.515" v="1430" actId="1076"/>
          <ac:spMkLst>
            <pc:docMk/>
            <pc:sldMk cId="907142275" sldId="308"/>
            <ac:spMk id="8" creationId="{84F3777D-2CF6-46AC-BD04-0321693AD1A3}"/>
          </ac:spMkLst>
        </pc:spChg>
        <pc:spChg chg="add del mod">
          <ac:chgData name="Barrow, Ellen" userId="b467146f-d323-421c-b6fa-af051b37a510" providerId="ADAL" clId="{D1C4E103-44AA-42E0-827A-C6B5332C89B5}" dt="2021-11-02T15:25:12.477" v="59" actId="478"/>
          <ac:spMkLst>
            <pc:docMk/>
            <pc:sldMk cId="907142275" sldId="308"/>
            <ac:spMk id="9" creationId="{551065D4-C720-4D42-8954-43080BAF6C6C}"/>
          </ac:spMkLst>
        </pc:spChg>
        <pc:spChg chg="add mod ord">
          <ac:chgData name="Barrow, Ellen" userId="b467146f-d323-421c-b6fa-af051b37a510" providerId="ADAL" clId="{D1C4E103-44AA-42E0-827A-C6B5332C89B5}" dt="2021-11-03T22:33:40.425" v="1444" actId="166"/>
          <ac:spMkLst>
            <pc:docMk/>
            <pc:sldMk cId="907142275" sldId="308"/>
            <ac:spMk id="10" creationId="{3D73114D-F46F-4D21-A1C9-55F6A2F70320}"/>
          </ac:spMkLst>
        </pc:spChg>
        <pc:spChg chg="mod">
          <ac:chgData name="Barrow, Ellen" userId="b467146f-d323-421c-b6fa-af051b37a510" providerId="ADAL" clId="{D1C4E103-44AA-42E0-827A-C6B5332C89B5}" dt="2021-11-03T22:31:35.553" v="1356" actId="1076"/>
          <ac:spMkLst>
            <pc:docMk/>
            <pc:sldMk cId="907142275" sldId="308"/>
            <ac:spMk id="11" creationId="{B547BA6E-430D-4095-B669-40F3AA2E14DA}"/>
          </ac:spMkLst>
        </pc:spChg>
        <pc:spChg chg="add mod ord">
          <ac:chgData name="Barrow, Ellen" userId="b467146f-d323-421c-b6fa-af051b37a510" providerId="ADAL" clId="{D1C4E103-44AA-42E0-827A-C6B5332C89B5}" dt="2021-11-03T22:33:04.619" v="1424" actId="166"/>
          <ac:spMkLst>
            <pc:docMk/>
            <pc:sldMk cId="907142275" sldId="308"/>
            <ac:spMk id="12" creationId="{06467F79-402B-40F6-9FBB-956485FCE90A}"/>
          </ac:spMkLst>
        </pc:spChg>
        <pc:spChg chg="mod">
          <ac:chgData name="Barrow, Ellen" userId="b467146f-d323-421c-b6fa-af051b37a510" providerId="ADAL" clId="{D1C4E103-44AA-42E0-827A-C6B5332C89B5}" dt="2021-11-03T22:31:54.192" v="1359" actId="1076"/>
          <ac:spMkLst>
            <pc:docMk/>
            <pc:sldMk cId="907142275" sldId="308"/>
            <ac:spMk id="13" creationId="{811D2B0D-9933-4A01-92D2-70ED2897DC4A}"/>
          </ac:spMkLst>
        </pc:spChg>
        <pc:spChg chg="add mod">
          <ac:chgData name="Barrow, Ellen" userId="b467146f-d323-421c-b6fa-af051b37a510" providerId="ADAL" clId="{D1C4E103-44AA-42E0-827A-C6B5332C89B5}" dt="2021-11-03T22:32:52.352" v="1421" actId="1038"/>
          <ac:spMkLst>
            <pc:docMk/>
            <pc:sldMk cId="907142275" sldId="308"/>
            <ac:spMk id="14" creationId="{2F23A717-20FA-490A-B882-AA6F14F4187D}"/>
          </ac:spMkLst>
        </pc:spChg>
        <pc:spChg chg="add mod ord">
          <ac:chgData name="Barrow, Ellen" userId="b467146f-d323-421c-b6fa-af051b37a510" providerId="ADAL" clId="{D1C4E103-44AA-42E0-827A-C6B5332C89B5}" dt="2021-11-03T22:32:21.930" v="1386" actId="166"/>
          <ac:spMkLst>
            <pc:docMk/>
            <pc:sldMk cId="907142275" sldId="308"/>
            <ac:spMk id="15" creationId="{86048DEE-7C4D-44B1-B980-A128B7A20D00}"/>
          </ac:spMkLst>
        </pc:spChg>
        <pc:cxnChg chg="add mod">
          <ac:chgData name="Barrow, Ellen" userId="b467146f-d323-421c-b6fa-af051b37a510" providerId="ADAL" clId="{D1C4E103-44AA-42E0-827A-C6B5332C89B5}" dt="2021-11-03T22:32:48.121" v="1416" actId="14100"/>
          <ac:cxnSpMkLst>
            <pc:docMk/>
            <pc:sldMk cId="907142275" sldId="308"/>
            <ac:cxnSpMk id="16" creationId="{BA31EC63-6837-4350-8DEA-E59F89205922}"/>
          </ac:cxnSpMkLst>
        </pc:cxnChg>
        <pc:cxnChg chg="add mod">
          <ac:chgData name="Barrow, Ellen" userId="b467146f-d323-421c-b6fa-af051b37a510" providerId="ADAL" clId="{D1C4E103-44AA-42E0-827A-C6B5332C89B5}" dt="2021-11-03T22:33:16.872" v="1425" actId="14100"/>
          <ac:cxnSpMkLst>
            <pc:docMk/>
            <pc:sldMk cId="907142275" sldId="308"/>
            <ac:cxnSpMk id="17" creationId="{836B5B45-26A6-42AB-8330-A55FABDB6086}"/>
          </ac:cxnSpMkLst>
        </pc:cxnChg>
        <pc:cxnChg chg="add mod">
          <ac:chgData name="Barrow, Ellen" userId="b467146f-d323-421c-b6fa-af051b37a510" providerId="ADAL" clId="{D1C4E103-44AA-42E0-827A-C6B5332C89B5}" dt="2021-11-03T22:33:00.855" v="1423" actId="1076"/>
          <ac:cxnSpMkLst>
            <pc:docMk/>
            <pc:sldMk cId="907142275" sldId="308"/>
            <ac:cxnSpMk id="18" creationId="{B0AF51B5-F30C-43E9-958A-1C0F492430A4}"/>
          </ac:cxnSpMkLst>
        </pc:cxnChg>
        <pc:cxnChg chg="add mod">
          <ac:chgData name="Barrow, Ellen" userId="b467146f-d323-421c-b6fa-af051b37a510" providerId="ADAL" clId="{D1C4E103-44AA-42E0-827A-C6B5332C89B5}" dt="2021-11-03T22:33:27.430" v="1428" actId="1076"/>
          <ac:cxnSpMkLst>
            <pc:docMk/>
            <pc:sldMk cId="907142275" sldId="308"/>
            <ac:cxnSpMk id="19" creationId="{649DD6BE-B15B-4F6E-9465-31B2297F4C83}"/>
          </ac:cxnSpMkLst>
        </pc:cxnChg>
      </pc:sldChg>
      <pc:sldChg chg="addSp delSp modSp mod">
        <pc:chgData name="Barrow, Ellen" userId="b467146f-d323-421c-b6fa-af051b37a510" providerId="ADAL" clId="{D1C4E103-44AA-42E0-827A-C6B5332C89B5}" dt="2021-11-03T20:38:36.561" v="1074" actId="1038"/>
        <pc:sldMkLst>
          <pc:docMk/>
          <pc:sldMk cId="764004043" sldId="309"/>
        </pc:sldMkLst>
        <pc:spChg chg="mod">
          <ac:chgData name="Barrow, Ellen" userId="b467146f-d323-421c-b6fa-af051b37a510" providerId="ADAL" clId="{D1C4E103-44AA-42E0-827A-C6B5332C89B5}" dt="2021-11-02T15:23:30.691" v="42" actId="255"/>
          <ac:spMkLst>
            <pc:docMk/>
            <pc:sldMk cId="764004043" sldId="309"/>
            <ac:spMk id="5" creationId="{FE7B3287-2C94-4E60-A33A-0DE8BC24946A}"/>
          </ac:spMkLst>
        </pc:spChg>
        <pc:spChg chg="mod">
          <ac:chgData name="Barrow, Ellen" userId="b467146f-d323-421c-b6fa-af051b37a510" providerId="ADAL" clId="{D1C4E103-44AA-42E0-827A-C6B5332C89B5}" dt="2021-11-03T20:37:21.613" v="1006" actId="1076"/>
          <ac:spMkLst>
            <pc:docMk/>
            <pc:sldMk cId="764004043" sldId="309"/>
            <ac:spMk id="8" creationId="{842CAF1A-1D5D-474B-9C18-51AF52C0E7B7}"/>
          </ac:spMkLst>
        </pc:spChg>
        <pc:spChg chg="add mod ord">
          <ac:chgData name="Barrow, Ellen" userId="b467146f-d323-421c-b6fa-af051b37a510" providerId="ADAL" clId="{D1C4E103-44AA-42E0-827A-C6B5332C89B5}" dt="2021-11-03T20:35:04.274" v="908" actId="1076"/>
          <ac:spMkLst>
            <pc:docMk/>
            <pc:sldMk cId="764004043" sldId="309"/>
            <ac:spMk id="9" creationId="{FA5FB42B-7798-462D-9BF0-7B1ECF3F0CDF}"/>
          </ac:spMkLst>
        </pc:spChg>
        <pc:spChg chg="add mod ord">
          <ac:chgData name="Barrow, Ellen" userId="b467146f-d323-421c-b6fa-af051b37a510" providerId="ADAL" clId="{D1C4E103-44AA-42E0-827A-C6B5332C89B5}" dt="2021-11-03T20:37:47.923" v="1039" actId="1036"/>
          <ac:spMkLst>
            <pc:docMk/>
            <pc:sldMk cId="764004043" sldId="309"/>
            <ac:spMk id="10" creationId="{D5C86BB5-F3D7-464A-877D-48004824CED2}"/>
          </ac:spMkLst>
        </pc:spChg>
        <pc:spChg chg="add del mod">
          <ac:chgData name="Barrow, Ellen" userId="b467146f-d323-421c-b6fa-af051b37a510" providerId="ADAL" clId="{D1C4E103-44AA-42E0-827A-C6B5332C89B5}" dt="2021-11-03T20:35:34.958" v="927" actId="478"/>
          <ac:spMkLst>
            <pc:docMk/>
            <pc:sldMk cId="764004043" sldId="309"/>
            <ac:spMk id="11" creationId="{513876B8-D618-4D27-B86F-C58618948E0E}"/>
          </ac:spMkLst>
        </pc:spChg>
        <pc:spChg chg="add del mod">
          <ac:chgData name="Barrow, Ellen" userId="b467146f-d323-421c-b6fa-af051b37a510" providerId="ADAL" clId="{D1C4E103-44AA-42E0-827A-C6B5332C89B5}" dt="2021-11-03T20:35:32.648" v="926" actId="478"/>
          <ac:spMkLst>
            <pc:docMk/>
            <pc:sldMk cId="764004043" sldId="309"/>
            <ac:spMk id="12" creationId="{9A268FA0-1E60-4332-B8E1-2D4900247653}"/>
          </ac:spMkLst>
        </pc:spChg>
        <pc:spChg chg="add mod ord">
          <ac:chgData name="Barrow, Ellen" userId="b467146f-d323-421c-b6fa-af051b37a510" providerId="ADAL" clId="{D1C4E103-44AA-42E0-827A-C6B5332C89B5}" dt="2021-11-03T20:35:23.450" v="919" actId="166"/>
          <ac:spMkLst>
            <pc:docMk/>
            <pc:sldMk cId="764004043" sldId="309"/>
            <ac:spMk id="13" creationId="{2A680277-039D-42E0-BA61-B46B779CDD88}"/>
          </ac:spMkLst>
        </pc:spChg>
        <pc:cxnChg chg="add mod">
          <ac:chgData name="Barrow, Ellen" userId="b467146f-d323-421c-b6fa-af051b37a510" providerId="ADAL" clId="{D1C4E103-44AA-42E0-827A-C6B5332C89B5}" dt="2021-11-03T20:38:36.561" v="1074" actId="1038"/>
          <ac:cxnSpMkLst>
            <pc:docMk/>
            <pc:sldMk cId="764004043" sldId="309"/>
            <ac:cxnSpMk id="14" creationId="{5D6905EB-CC7A-4C03-A874-DCF96B4F4707}"/>
          </ac:cxnSpMkLst>
        </pc:cxnChg>
        <pc:cxnChg chg="add mod ord">
          <ac:chgData name="Barrow, Ellen" userId="b467146f-d323-421c-b6fa-af051b37a510" providerId="ADAL" clId="{D1C4E103-44AA-42E0-827A-C6B5332C89B5}" dt="2021-11-03T20:38:07.089" v="1060" actId="1037"/>
          <ac:cxnSpMkLst>
            <pc:docMk/>
            <pc:sldMk cId="764004043" sldId="309"/>
            <ac:cxnSpMk id="15" creationId="{92703F10-7CA6-4373-BE78-3031F62987B8}"/>
          </ac:cxnSpMkLst>
        </pc:cxnChg>
      </pc:sldChg>
      <pc:sldChg chg="addSp delSp modSp mod">
        <pc:chgData name="Barrow, Ellen" userId="b467146f-d323-421c-b6fa-af051b37a510" providerId="ADAL" clId="{D1C4E103-44AA-42E0-827A-C6B5332C89B5}" dt="2021-11-03T20:42:47.395" v="1096" actId="1036"/>
        <pc:sldMkLst>
          <pc:docMk/>
          <pc:sldMk cId="837354780" sldId="310"/>
        </pc:sldMkLst>
        <pc:spChg chg="mod">
          <ac:chgData name="Barrow, Ellen" userId="b467146f-d323-421c-b6fa-af051b37a510" providerId="ADAL" clId="{D1C4E103-44AA-42E0-827A-C6B5332C89B5}" dt="2021-11-02T15:23:05.948" v="37" actId="20577"/>
          <ac:spMkLst>
            <pc:docMk/>
            <pc:sldMk cId="837354780" sldId="310"/>
            <ac:spMk id="3" creationId="{32459A0E-1303-4B04-B14B-48F0992D8C8F}"/>
          </ac:spMkLst>
        </pc:spChg>
        <pc:spChg chg="mod">
          <ac:chgData name="Barrow, Ellen" userId="b467146f-d323-421c-b6fa-af051b37a510" providerId="ADAL" clId="{D1C4E103-44AA-42E0-827A-C6B5332C89B5}" dt="2021-11-03T20:42:47.395" v="1096" actId="1036"/>
          <ac:spMkLst>
            <pc:docMk/>
            <pc:sldMk cId="837354780" sldId="310"/>
            <ac:spMk id="5" creationId="{5D4FA64F-4529-4983-9B02-9C00DEF348BB}"/>
          </ac:spMkLst>
        </pc:spChg>
        <pc:spChg chg="add mod ord">
          <ac:chgData name="Barrow, Ellen" userId="b467146f-d323-421c-b6fa-af051b37a510" providerId="ADAL" clId="{D1C4E103-44AA-42E0-827A-C6B5332C89B5}" dt="2021-11-03T20:41:51.352" v="1081" actId="1076"/>
          <ac:spMkLst>
            <pc:docMk/>
            <pc:sldMk cId="837354780" sldId="310"/>
            <ac:spMk id="8" creationId="{5CF20B91-2CB9-440B-9D72-A8FD6EBD11D5}"/>
          </ac:spMkLst>
        </pc:spChg>
        <pc:spChg chg="add mod ord">
          <ac:chgData name="Barrow, Ellen" userId="b467146f-d323-421c-b6fa-af051b37a510" providerId="ADAL" clId="{D1C4E103-44AA-42E0-827A-C6B5332C89B5}" dt="2021-11-03T20:42:03.476" v="1083" actId="166"/>
          <ac:spMkLst>
            <pc:docMk/>
            <pc:sldMk cId="837354780" sldId="310"/>
            <ac:spMk id="9" creationId="{B2154A06-5FD1-410A-B8B3-8B5EBD0BA5EB}"/>
          </ac:spMkLst>
        </pc:spChg>
        <pc:spChg chg="add mod ord">
          <ac:chgData name="Barrow, Ellen" userId="b467146f-d323-421c-b6fa-af051b37a510" providerId="ADAL" clId="{D1C4E103-44AA-42E0-827A-C6B5332C89B5}" dt="2021-11-03T20:42:26.255" v="1089" actId="1038"/>
          <ac:spMkLst>
            <pc:docMk/>
            <pc:sldMk cId="837354780" sldId="310"/>
            <ac:spMk id="10" creationId="{FA3723F6-DDF6-4BD7-94CA-1ED5A1A95708}"/>
          </ac:spMkLst>
        </pc:spChg>
        <pc:spChg chg="add del mod">
          <ac:chgData name="Barrow, Ellen" userId="b467146f-d323-421c-b6fa-af051b37a510" providerId="ADAL" clId="{D1C4E103-44AA-42E0-827A-C6B5332C89B5}" dt="2021-11-03T20:42:15.790" v="1086" actId="478"/>
          <ac:spMkLst>
            <pc:docMk/>
            <pc:sldMk cId="837354780" sldId="310"/>
            <ac:spMk id="11" creationId="{9DEF8013-31D3-46CD-8D63-B12AC2D5535B}"/>
          </ac:spMkLst>
        </pc:spChg>
        <pc:spChg chg="add del mod">
          <ac:chgData name="Barrow, Ellen" userId="b467146f-d323-421c-b6fa-af051b37a510" providerId="ADAL" clId="{D1C4E103-44AA-42E0-827A-C6B5332C89B5}" dt="2021-11-03T20:42:18.757" v="1087" actId="478"/>
          <ac:spMkLst>
            <pc:docMk/>
            <pc:sldMk cId="837354780" sldId="310"/>
            <ac:spMk id="12" creationId="{559A9BDD-9F7F-461B-8B0C-EFF550FA426E}"/>
          </ac:spMkLst>
        </pc:spChg>
        <pc:cxnChg chg="add mod">
          <ac:chgData name="Barrow, Ellen" userId="b467146f-d323-421c-b6fa-af051b37a510" providerId="ADAL" clId="{D1C4E103-44AA-42E0-827A-C6B5332C89B5}" dt="2021-11-03T20:38:51.724" v="1078" actId="1076"/>
          <ac:cxnSpMkLst>
            <pc:docMk/>
            <pc:sldMk cId="837354780" sldId="310"/>
            <ac:cxnSpMk id="13" creationId="{2335FA2D-8099-4706-B33D-64BF264B7200}"/>
          </ac:cxnSpMkLst>
        </pc:cxnChg>
        <pc:cxnChg chg="add mod">
          <ac:chgData name="Barrow, Ellen" userId="b467146f-d323-421c-b6fa-af051b37a510" providerId="ADAL" clId="{D1C4E103-44AA-42E0-827A-C6B5332C89B5}" dt="2021-11-03T20:38:56.144" v="1079" actId="1076"/>
          <ac:cxnSpMkLst>
            <pc:docMk/>
            <pc:sldMk cId="837354780" sldId="310"/>
            <ac:cxnSpMk id="14" creationId="{0E6E51BB-C822-4CA0-964A-CF1D767F67C6}"/>
          </ac:cxnSpMkLst>
        </pc:cxnChg>
        <pc:cxnChg chg="add del mod">
          <ac:chgData name="Barrow, Ellen" userId="b467146f-d323-421c-b6fa-af051b37a510" providerId="ADAL" clId="{D1C4E103-44AA-42E0-827A-C6B5332C89B5}" dt="2021-11-03T20:38:46.476" v="1077"/>
          <ac:cxnSpMkLst>
            <pc:docMk/>
            <pc:sldMk cId="837354780" sldId="310"/>
            <ac:cxnSpMk id="15" creationId="{C072CDEE-5516-4FC8-9C03-80B3203B943E}"/>
          </ac:cxnSpMkLst>
        </pc:cxnChg>
        <pc:cxnChg chg="add del mod">
          <ac:chgData name="Barrow, Ellen" userId="b467146f-d323-421c-b6fa-af051b37a510" providerId="ADAL" clId="{D1C4E103-44AA-42E0-827A-C6B5332C89B5}" dt="2021-11-03T20:38:46.476" v="1077"/>
          <ac:cxnSpMkLst>
            <pc:docMk/>
            <pc:sldMk cId="837354780" sldId="310"/>
            <ac:cxnSpMk id="16" creationId="{47D2D46D-70FD-4090-8BE8-64639D5D2382}"/>
          </ac:cxnSpMkLst>
        </pc:cxnChg>
      </pc:sldChg>
      <pc:sldChg chg="addSp delSp modSp mod">
        <pc:chgData name="Barrow, Ellen" userId="b467146f-d323-421c-b6fa-af051b37a510" providerId="ADAL" clId="{D1C4E103-44AA-42E0-827A-C6B5332C89B5}" dt="2021-11-04T13:14:12.213" v="1477" actId="20577"/>
        <pc:sldMkLst>
          <pc:docMk/>
          <pc:sldMk cId="3731901513" sldId="311"/>
        </pc:sldMkLst>
        <pc:spChg chg="mod">
          <ac:chgData name="Barrow, Ellen" userId="b467146f-d323-421c-b6fa-af051b37a510" providerId="ADAL" clId="{D1C4E103-44AA-42E0-827A-C6B5332C89B5}" dt="2021-11-02T15:21:58.903" v="17" actId="20577"/>
          <ac:spMkLst>
            <pc:docMk/>
            <pc:sldMk cId="3731901513" sldId="311"/>
            <ac:spMk id="3" creationId="{338A10F0-5A57-464C-97A1-87588939FF39}"/>
          </ac:spMkLst>
        </pc:spChg>
        <pc:spChg chg="mod">
          <ac:chgData name="Barrow, Ellen" userId="b467146f-d323-421c-b6fa-af051b37a510" providerId="ADAL" clId="{D1C4E103-44AA-42E0-827A-C6B5332C89B5}" dt="2021-11-04T13:14:12.213" v="1477" actId="20577"/>
          <ac:spMkLst>
            <pc:docMk/>
            <pc:sldMk cId="3731901513" sldId="311"/>
            <ac:spMk id="5" creationId="{EAF5C40E-C7CA-4B2A-B88D-BF77D60D45F1}"/>
          </ac:spMkLst>
        </pc:spChg>
        <pc:spChg chg="mod">
          <ac:chgData name="Barrow, Ellen" userId="b467146f-d323-421c-b6fa-af051b37a510" providerId="ADAL" clId="{D1C4E103-44AA-42E0-827A-C6B5332C89B5}" dt="2021-11-02T16:38:45.212" v="103" actId="1076"/>
          <ac:spMkLst>
            <pc:docMk/>
            <pc:sldMk cId="3731901513" sldId="311"/>
            <ac:spMk id="7" creationId="{84590935-02FA-43AB-B422-796E4FC7250A}"/>
          </ac:spMkLst>
        </pc:spChg>
        <pc:spChg chg="add mod ord">
          <ac:chgData name="Barrow, Ellen" userId="b467146f-d323-421c-b6fa-af051b37a510" providerId="ADAL" clId="{D1C4E103-44AA-42E0-827A-C6B5332C89B5}" dt="2021-11-03T22:29:15.156" v="1251" actId="14100"/>
          <ac:spMkLst>
            <pc:docMk/>
            <pc:sldMk cId="3731901513" sldId="311"/>
            <ac:spMk id="10" creationId="{0AAF0010-A0F1-4146-9CEC-78C49DAAC95A}"/>
          </ac:spMkLst>
        </pc:spChg>
        <pc:spChg chg="add mod ord">
          <ac:chgData name="Barrow, Ellen" userId="b467146f-d323-421c-b6fa-af051b37a510" providerId="ADAL" clId="{D1C4E103-44AA-42E0-827A-C6B5332C89B5}" dt="2021-11-03T22:30:55.301" v="1347" actId="166"/>
          <ac:spMkLst>
            <pc:docMk/>
            <pc:sldMk cId="3731901513" sldId="311"/>
            <ac:spMk id="11" creationId="{8861A8D1-92DD-488F-B4EA-247719BF260A}"/>
          </ac:spMkLst>
        </pc:spChg>
        <pc:spChg chg="add mod ord">
          <ac:chgData name="Barrow, Ellen" userId="b467146f-d323-421c-b6fa-af051b37a510" providerId="ADAL" clId="{D1C4E103-44AA-42E0-827A-C6B5332C89B5}" dt="2021-11-03T22:29:54.727" v="1283" actId="1035"/>
          <ac:spMkLst>
            <pc:docMk/>
            <pc:sldMk cId="3731901513" sldId="311"/>
            <ac:spMk id="12" creationId="{6D164EDE-A5E4-4EB9-A230-D1B81E8A46D6}"/>
          </ac:spMkLst>
        </pc:spChg>
        <pc:spChg chg="add mod ord">
          <ac:chgData name="Barrow, Ellen" userId="b467146f-d323-421c-b6fa-af051b37a510" providerId="ADAL" clId="{D1C4E103-44AA-42E0-827A-C6B5332C89B5}" dt="2021-11-03T22:30:48.003" v="1346" actId="166"/>
          <ac:spMkLst>
            <pc:docMk/>
            <pc:sldMk cId="3731901513" sldId="311"/>
            <ac:spMk id="13" creationId="{A727CD51-DA5C-41E4-BCB2-D97A96645D2A}"/>
          </ac:spMkLst>
        </pc:spChg>
        <pc:spChg chg="add mod ord">
          <ac:chgData name="Barrow, Ellen" userId="b467146f-d323-421c-b6fa-af051b37a510" providerId="ADAL" clId="{D1C4E103-44AA-42E0-827A-C6B5332C89B5}" dt="2021-11-03T22:30:32.143" v="1321" actId="166"/>
          <ac:spMkLst>
            <pc:docMk/>
            <pc:sldMk cId="3731901513" sldId="311"/>
            <ac:spMk id="14" creationId="{5EF44805-AC48-4635-A760-8C44DED50934}"/>
          </ac:spMkLst>
        </pc:spChg>
        <pc:cxnChg chg="add mod">
          <ac:chgData name="Barrow, Ellen" userId="b467146f-d323-421c-b6fa-af051b37a510" providerId="ADAL" clId="{D1C4E103-44AA-42E0-827A-C6B5332C89B5}" dt="2021-11-03T22:30:42.897" v="1345" actId="1037"/>
          <ac:cxnSpMkLst>
            <pc:docMk/>
            <pc:sldMk cId="3731901513" sldId="311"/>
            <ac:cxnSpMk id="15" creationId="{98EF5DA0-7D1E-4055-A213-D87F2CCE0AD3}"/>
          </ac:cxnSpMkLst>
        </pc:cxnChg>
        <pc:cxnChg chg="add mod">
          <ac:chgData name="Barrow, Ellen" userId="b467146f-d323-421c-b6fa-af051b37a510" providerId="ADAL" clId="{D1C4E103-44AA-42E0-827A-C6B5332C89B5}" dt="2021-11-03T22:30:11.259" v="1298" actId="14100"/>
          <ac:cxnSpMkLst>
            <pc:docMk/>
            <pc:sldMk cId="3731901513" sldId="311"/>
            <ac:cxnSpMk id="16" creationId="{E5A4D016-E683-4CB0-BC73-306C00FE739B}"/>
          </ac:cxnSpMkLst>
        </pc:cxnChg>
        <pc:cxnChg chg="add del mod">
          <ac:chgData name="Barrow, Ellen" userId="b467146f-d323-421c-b6fa-af051b37a510" providerId="ADAL" clId="{D1C4E103-44AA-42E0-827A-C6B5332C89B5}" dt="2021-11-03T22:28:25.442" v="1240"/>
          <ac:cxnSpMkLst>
            <pc:docMk/>
            <pc:sldMk cId="3731901513" sldId="311"/>
            <ac:cxnSpMk id="17" creationId="{0D66946C-566E-43FB-9BD8-D1A11AA78D5A}"/>
          </ac:cxnSpMkLst>
        </pc:cxnChg>
        <pc:cxnChg chg="add del mod">
          <ac:chgData name="Barrow, Ellen" userId="b467146f-d323-421c-b6fa-af051b37a510" providerId="ADAL" clId="{D1C4E103-44AA-42E0-827A-C6B5332C89B5}" dt="2021-11-03T22:28:25.442" v="1240"/>
          <ac:cxnSpMkLst>
            <pc:docMk/>
            <pc:sldMk cId="3731901513" sldId="311"/>
            <ac:cxnSpMk id="18" creationId="{4131D221-161D-4B1D-8740-E6D4E2FE83B0}"/>
          </ac:cxnSpMkLst>
        </pc:cxnChg>
        <pc:cxnChg chg="add mod">
          <ac:chgData name="Barrow, Ellen" userId="b467146f-d323-421c-b6fa-af051b37a510" providerId="ADAL" clId="{D1C4E103-44AA-42E0-827A-C6B5332C89B5}" dt="2021-11-03T22:31:08.556" v="1350" actId="1038"/>
          <ac:cxnSpMkLst>
            <pc:docMk/>
            <pc:sldMk cId="3731901513" sldId="311"/>
            <ac:cxnSpMk id="19" creationId="{E7393922-C90E-41E1-9DA1-4A9DB07FB32C}"/>
          </ac:cxnSpMkLst>
        </pc:cxnChg>
        <pc:cxnChg chg="add mod">
          <ac:chgData name="Barrow, Ellen" userId="b467146f-d323-421c-b6fa-af051b37a510" providerId="ADAL" clId="{D1C4E103-44AA-42E0-827A-C6B5332C89B5}" dt="2021-11-03T22:29:40.791" v="1277" actId="1037"/>
          <ac:cxnSpMkLst>
            <pc:docMk/>
            <pc:sldMk cId="3731901513" sldId="311"/>
            <ac:cxnSpMk id="20" creationId="{F31993F1-9553-4B68-B73E-93A82186FB84}"/>
          </ac:cxnSpMkLst>
        </pc:cxnChg>
      </pc:sldChg>
      <pc:sldChg chg="addSp delSp modSp mod">
        <pc:chgData name="Barrow, Ellen" userId="b467146f-d323-421c-b6fa-af051b37a510" providerId="ADAL" clId="{D1C4E103-44AA-42E0-827A-C6B5332C89B5}" dt="2021-11-04T09:31:10.668" v="1470" actId="1036"/>
        <pc:sldMkLst>
          <pc:docMk/>
          <pc:sldMk cId="3582950274" sldId="312"/>
        </pc:sldMkLst>
        <pc:spChg chg="del mod">
          <ac:chgData name="Barrow, Ellen" userId="b467146f-d323-421c-b6fa-af051b37a510" providerId="ADAL" clId="{D1C4E103-44AA-42E0-827A-C6B5332C89B5}" dt="2021-11-02T15:25:29.768" v="64" actId="478"/>
          <ac:spMkLst>
            <pc:docMk/>
            <pc:sldMk cId="3582950274" sldId="312"/>
            <ac:spMk id="2" creationId="{FE83AFE8-2ACC-4670-BEAA-AA03669178F1}"/>
          </ac:spMkLst>
        </pc:spChg>
        <pc:spChg chg="mod">
          <ac:chgData name="Barrow, Ellen" userId="b467146f-d323-421c-b6fa-af051b37a510" providerId="ADAL" clId="{D1C4E103-44AA-42E0-827A-C6B5332C89B5}" dt="2021-11-02T16:44:10.428" v="230" actId="207"/>
          <ac:spMkLst>
            <pc:docMk/>
            <pc:sldMk cId="3582950274" sldId="312"/>
            <ac:spMk id="3" creationId="{278A3109-821A-459B-B334-432D5D9838DB}"/>
          </ac:spMkLst>
        </pc:spChg>
        <pc:spChg chg="mod">
          <ac:chgData name="Barrow, Ellen" userId="b467146f-d323-421c-b6fa-af051b37a510" providerId="ADAL" clId="{D1C4E103-44AA-42E0-827A-C6B5332C89B5}" dt="2021-11-03T22:33:58.442" v="1446" actId="1076"/>
          <ac:spMkLst>
            <pc:docMk/>
            <pc:sldMk cId="3582950274" sldId="312"/>
            <ac:spMk id="7" creationId="{42A13427-35CF-4800-90FE-C3D2734D15FF}"/>
          </ac:spMkLst>
        </pc:spChg>
        <pc:spChg chg="add mod ord">
          <ac:chgData name="Barrow, Ellen" userId="b467146f-d323-421c-b6fa-af051b37a510" providerId="ADAL" clId="{D1C4E103-44AA-42E0-827A-C6B5332C89B5}" dt="2021-11-02T15:25:17.550" v="61" actId="167"/>
          <ac:spMkLst>
            <pc:docMk/>
            <pc:sldMk cId="3582950274" sldId="312"/>
            <ac:spMk id="8" creationId="{0569D8AE-8CBC-4F1F-A07E-CBCA29EA3AC3}"/>
          </ac:spMkLst>
        </pc:spChg>
        <pc:spChg chg="add mod ord">
          <ac:chgData name="Barrow, Ellen" userId="b467146f-d323-421c-b6fa-af051b37a510" providerId="ADAL" clId="{D1C4E103-44AA-42E0-827A-C6B5332C89B5}" dt="2021-11-04T09:31:10.668" v="1470" actId="1036"/>
          <ac:spMkLst>
            <pc:docMk/>
            <pc:sldMk cId="3582950274" sldId="312"/>
            <ac:spMk id="9" creationId="{377AF51F-E969-4DDA-AB84-9194B8AA393B}"/>
          </ac:spMkLst>
        </pc:spChg>
        <pc:spChg chg="add mod ord">
          <ac:chgData name="Barrow, Ellen" userId="b467146f-d323-421c-b6fa-af051b37a510" providerId="ADAL" clId="{D1C4E103-44AA-42E0-827A-C6B5332C89B5}" dt="2021-11-03T22:34:59.616" v="1463" actId="1036"/>
          <ac:spMkLst>
            <pc:docMk/>
            <pc:sldMk cId="3582950274" sldId="312"/>
            <ac:spMk id="10" creationId="{CDF781D5-76DD-4A70-B21E-D0967CB28EAC}"/>
          </ac:spMkLst>
        </pc:spChg>
        <pc:spChg chg="add del mod">
          <ac:chgData name="Barrow, Ellen" userId="b467146f-d323-421c-b6fa-af051b37a510" providerId="ADAL" clId="{D1C4E103-44AA-42E0-827A-C6B5332C89B5}" dt="2021-11-03T22:34:17.977" v="1450" actId="478"/>
          <ac:spMkLst>
            <pc:docMk/>
            <pc:sldMk cId="3582950274" sldId="312"/>
            <ac:spMk id="11" creationId="{93E25A2A-C4E3-41AD-B263-000AF423DF56}"/>
          </ac:spMkLst>
        </pc:spChg>
        <pc:spChg chg="add del mod">
          <ac:chgData name="Barrow, Ellen" userId="b467146f-d323-421c-b6fa-af051b37a510" providerId="ADAL" clId="{D1C4E103-44AA-42E0-827A-C6B5332C89B5}" dt="2021-11-03T22:34:17.977" v="1450" actId="478"/>
          <ac:spMkLst>
            <pc:docMk/>
            <pc:sldMk cId="3582950274" sldId="312"/>
            <ac:spMk id="12" creationId="{1929460F-14C7-4B4F-9D79-3356C7F1C9E6}"/>
          </ac:spMkLst>
        </pc:spChg>
        <pc:cxnChg chg="add mod">
          <ac:chgData name="Barrow, Ellen" userId="b467146f-d323-421c-b6fa-af051b37a510" providerId="ADAL" clId="{D1C4E103-44AA-42E0-827A-C6B5332C89B5}" dt="2021-11-03T22:34:53.575" v="1460" actId="1037"/>
          <ac:cxnSpMkLst>
            <pc:docMk/>
            <pc:sldMk cId="3582950274" sldId="312"/>
            <ac:cxnSpMk id="13" creationId="{9C356472-DA65-42E2-8042-4FBE57D143C3}"/>
          </ac:cxnSpMkLst>
        </pc:cxnChg>
        <pc:cxnChg chg="add mod">
          <ac:chgData name="Barrow, Ellen" userId="b467146f-d323-421c-b6fa-af051b37a510" providerId="ADAL" clId="{D1C4E103-44AA-42E0-827A-C6B5332C89B5}" dt="2021-11-04T09:31:10.668" v="1470" actId="1036"/>
          <ac:cxnSpMkLst>
            <pc:docMk/>
            <pc:sldMk cId="3582950274" sldId="312"/>
            <ac:cxnSpMk id="14" creationId="{17BBE091-E53A-4A70-994C-06C4DE9EB869}"/>
          </ac:cxnSpMkLst>
        </pc:cxnChg>
      </pc:sldChg>
      <pc:sldChg chg="add del">
        <pc:chgData name="Barrow, Ellen" userId="b467146f-d323-421c-b6fa-af051b37a510" providerId="ADAL" clId="{D1C4E103-44AA-42E0-827A-C6B5332C89B5}" dt="2021-11-03T20:34:28.684" v="900"/>
        <pc:sldMkLst>
          <pc:docMk/>
          <pc:sldMk cId="3217862260" sldId="313"/>
        </pc:sldMkLst>
      </pc:sldChg>
      <pc:sldChg chg="add del">
        <pc:chgData name="Barrow, Ellen" userId="b467146f-d323-421c-b6fa-af051b37a510" providerId="ADAL" clId="{D1C4E103-44AA-42E0-827A-C6B5332C89B5}" dt="2021-11-03T20:34:28.535" v="899"/>
        <pc:sldMkLst>
          <pc:docMk/>
          <pc:sldMk cId="591277980" sldId="31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EAEE8-1E25-4E5D-943B-DEA569A41E0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C280774E-B06C-47E1-A088-9F070149BEB8}">
      <dgm:prSet phldrT="[Text]" custT="1"/>
      <dgm:spPr/>
      <dgm:t>
        <a:bodyPr/>
        <a:lstStyle/>
        <a:p>
          <a:r>
            <a:rPr lang="en-GB" sz="2200" dirty="0"/>
            <a:t>Spring Fieldwork</a:t>
          </a:r>
        </a:p>
        <a:p>
          <a:r>
            <a:rPr lang="en-GB" sz="1800" dirty="0"/>
            <a:t>(Feb-Mar)</a:t>
          </a:r>
        </a:p>
      </dgm:t>
    </dgm:pt>
    <dgm:pt modelId="{B4D0F230-2551-4819-9F0C-F30453993FF8}" type="parTrans" cxnId="{CA3EFB6C-0FED-480B-B99B-C4D6E2DCCE67}">
      <dgm:prSet/>
      <dgm:spPr/>
      <dgm:t>
        <a:bodyPr/>
        <a:lstStyle/>
        <a:p>
          <a:endParaRPr lang="en-GB"/>
        </a:p>
      </dgm:t>
    </dgm:pt>
    <dgm:pt modelId="{83B89DAD-2449-4C77-9D6E-170BDDD0687A}" type="sibTrans" cxnId="{CA3EFB6C-0FED-480B-B99B-C4D6E2DCCE67}">
      <dgm:prSet/>
      <dgm:spPr>
        <a:solidFill>
          <a:srgbClr val="005568"/>
        </a:solidFill>
      </dgm:spPr>
      <dgm:t>
        <a:bodyPr/>
        <a:lstStyle/>
        <a:p>
          <a:endParaRPr lang="en-GB"/>
        </a:p>
      </dgm:t>
    </dgm:pt>
    <dgm:pt modelId="{E2AF51B6-C271-4802-8299-F7DFD3292989}">
      <dgm:prSet phldrT="[Text]" custT="1"/>
      <dgm:spPr/>
      <dgm:t>
        <a:bodyPr/>
        <a:lstStyle/>
        <a:p>
          <a:r>
            <a:rPr lang="en-GB" sz="2200" dirty="0">
              <a:solidFill>
                <a:schemeClr val="tx1"/>
              </a:solidFill>
            </a:rPr>
            <a:t>Summer Fieldwork</a:t>
          </a:r>
        </a:p>
        <a:p>
          <a:r>
            <a:rPr lang="en-GB" sz="1800" dirty="0">
              <a:solidFill>
                <a:schemeClr val="tx1"/>
              </a:solidFill>
            </a:rPr>
            <a:t>(Jun-Jul)</a:t>
          </a:r>
        </a:p>
      </dgm:t>
    </dgm:pt>
    <dgm:pt modelId="{72E83EC5-8C2A-4F11-BCD9-5F40DE00DDBD}" type="parTrans" cxnId="{3A76301A-8B40-4F33-8BF5-870B4AFD8BF1}">
      <dgm:prSet/>
      <dgm:spPr/>
      <dgm:t>
        <a:bodyPr/>
        <a:lstStyle/>
        <a:p>
          <a:endParaRPr lang="en-GB"/>
        </a:p>
      </dgm:t>
    </dgm:pt>
    <dgm:pt modelId="{5C499524-9928-4304-852C-297591761770}" type="sibTrans" cxnId="{3A76301A-8B40-4F33-8BF5-870B4AFD8BF1}">
      <dgm:prSet/>
      <dgm:spPr>
        <a:solidFill>
          <a:srgbClr val="005568"/>
        </a:solidFill>
      </dgm:spPr>
      <dgm:t>
        <a:bodyPr/>
        <a:lstStyle/>
        <a:p>
          <a:endParaRPr lang="en-GB"/>
        </a:p>
      </dgm:t>
    </dgm:pt>
    <dgm:pt modelId="{FB219DB2-B5C4-4F64-A74E-E5F6A244950A}">
      <dgm:prSet phldrT="[Text]"/>
      <dgm:spPr/>
      <dgm:t>
        <a:bodyPr/>
        <a:lstStyle/>
        <a:p>
          <a:r>
            <a:rPr lang="en-GB" dirty="0"/>
            <a:t>Report Writing and Feedback </a:t>
          </a:r>
        </a:p>
      </dgm:t>
    </dgm:pt>
    <dgm:pt modelId="{FDF43332-C808-4516-BE0A-B6006EE655CF}" type="parTrans" cxnId="{75AEA7E8-7D99-4501-99A2-D5024BC00C48}">
      <dgm:prSet/>
      <dgm:spPr/>
      <dgm:t>
        <a:bodyPr/>
        <a:lstStyle/>
        <a:p>
          <a:endParaRPr lang="en-GB"/>
        </a:p>
      </dgm:t>
    </dgm:pt>
    <dgm:pt modelId="{8EF60A84-37F2-42CE-8E74-19A14D35B243}" type="sibTrans" cxnId="{75AEA7E8-7D99-4501-99A2-D5024BC00C48}">
      <dgm:prSet/>
      <dgm:spPr>
        <a:solidFill>
          <a:srgbClr val="005568"/>
        </a:solidFill>
      </dgm:spPr>
      <dgm:t>
        <a:bodyPr/>
        <a:lstStyle/>
        <a:p>
          <a:endParaRPr lang="en-GB"/>
        </a:p>
      </dgm:t>
    </dgm:pt>
    <dgm:pt modelId="{199BA4B3-C29C-4CBB-9AA6-2F6194B23412}">
      <dgm:prSet phldrT="[Text]" custT="1"/>
      <dgm:spPr/>
      <dgm:t>
        <a:bodyPr/>
        <a:lstStyle/>
        <a:p>
          <a:r>
            <a:rPr lang="en-GB" sz="2200" dirty="0">
              <a:solidFill>
                <a:schemeClr val="tx1"/>
              </a:solidFill>
            </a:rPr>
            <a:t>Autumn Fieldwork</a:t>
          </a:r>
        </a:p>
        <a:p>
          <a:r>
            <a:rPr lang="en-GB" sz="1600" dirty="0">
              <a:solidFill>
                <a:schemeClr val="tx1"/>
              </a:solidFill>
            </a:rPr>
            <a:t>(Oct-Nov)</a:t>
          </a:r>
        </a:p>
      </dgm:t>
    </dgm:pt>
    <dgm:pt modelId="{91BD2BA3-FDF4-45D5-B731-D43DF13622F7}" type="parTrans" cxnId="{A8FC2AE7-9F3E-489C-B2E4-49A67FD85ECA}">
      <dgm:prSet/>
      <dgm:spPr/>
      <dgm:t>
        <a:bodyPr/>
        <a:lstStyle/>
        <a:p>
          <a:endParaRPr lang="en-GB"/>
        </a:p>
      </dgm:t>
    </dgm:pt>
    <dgm:pt modelId="{585C78FF-2A1A-4EED-92F4-61312B79E6BA}" type="sibTrans" cxnId="{A8FC2AE7-9F3E-489C-B2E4-49A67FD85ECA}">
      <dgm:prSet/>
      <dgm:spPr>
        <a:solidFill>
          <a:srgbClr val="005568"/>
        </a:solidFill>
      </dgm:spPr>
      <dgm:t>
        <a:bodyPr/>
        <a:lstStyle/>
        <a:p>
          <a:endParaRPr lang="en-GB"/>
        </a:p>
      </dgm:t>
    </dgm:pt>
    <dgm:pt modelId="{3CA7293F-DE3D-492E-B01D-05270CE3F099}" type="pres">
      <dgm:prSet presAssocID="{C0EEAEE8-1E25-4E5D-943B-DEA569A41E03}" presName="cycle" presStyleCnt="0">
        <dgm:presLayoutVars>
          <dgm:dir/>
          <dgm:resizeHandles val="exact"/>
        </dgm:presLayoutVars>
      </dgm:prSet>
      <dgm:spPr/>
    </dgm:pt>
    <dgm:pt modelId="{B12FD43E-8BA0-45EC-820B-41005EA97D88}" type="pres">
      <dgm:prSet presAssocID="{C280774E-B06C-47E1-A088-9F070149BEB8}" presName="dummy" presStyleCnt="0"/>
      <dgm:spPr/>
    </dgm:pt>
    <dgm:pt modelId="{1389E0CF-6280-41D0-B408-C43E9788948B}" type="pres">
      <dgm:prSet presAssocID="{C280774E-B06C-47E1-A088-9F070149BEB8}" presName="node" presStyleLbl="revTx" presStyleIdx="0" presStyleCnt="4">
        <dgm:presLayoutVars>
          <dgm:bulletEnabled val="1"/>
        </dgm:presLayoutVars>
      </dgm:prSet>
      <dgm:spPr/>
    </dgm:pt>
    <dgm:pt modelId="{8DCCA734-44A8-477E-BE92-305BAA2C2826}" type="pres">
      <dgm:prSet presAssocID="{83B89DAD-2449-4C77-9D6E-170BDDD0687A}" presName="sibTrans" presStyleLbl="node1" presStyleIdx="0" presStyleCnt="4"/>
      <dgm:spPr/>
    </dgm:pt>
    <dgm:pt modelId="{10703F6C-6A56-4B15-9B7B-91A5441D1678}" type="pres">
      <dgm:prSet presAssocID="{E2AF51B6-C271-4802-8299-F7DFD3292989}" presName="dummy" presStyleCnt="0"/>
      <dgm:spPr/>
    </dgm:pt>
    <dgm:pt modelId="{872543AB-A8AD-48A4-9EFA-A7781D8F518F}" type="pres">
      <dgm:prSet presAssocID="{E2AF51B6-C271-4802-8299-F7DFD3292989}" presName="node" presStyleLbl="revTx" presStyleIdx="1" presStyleCnt="4">
        <dgm:presLayoutVars>
          <dgm:bulletEnabled val="1"/>
        </dgm:presLayoutVars>
      </dgm:prSet>
      <dgm:spPr/>
    </dgm:pt>
    <dgm:pt modelId="{69F5E487-2543-4FC2-A39B-B21DA033E0CB}" type="pres">
      <dgm:prSet presAssocID="{5C499524-9928-4304-852C-297591761770}" presName="sibTrans" presStyleLbl="node1" presStyleIdx="1" presStyleCnt="4"/>
      <dgm:spPr/>
    </dgm:pt>
    <dgm:pt modelId="{96EBBCB4-BF1A-4B0F-AD8C-8048BF57AF49}" type="pres">
      <dgm:prSet presAssocID="{FB219DB2-B5C4-4F64-A74E-E5F6A244950A}" presName="dummy" presStyleCnt="0"/>
      <dgm:spPr/>
    </dgm:pt>
    <dgm:pt modelId="{94FD97B5-84AC-47C8-BBA6-72C26FC6F2D0}" type="pres">
      <dgm:prSet presAssocID="{FB219DB2-B5C4-4F64-A74E-E5F6A244950A}" presName="node" presStyleLbl="revTx" presStyleIdx="2" presStyleCnt="4">
        <dgm:presLayoutVars>
          <dgm:bulletEnabled val="1"/>
        </dgm:presLayoutVars>
      </dgm:prSet>
      <dgm:spPr/>
    </dgm:pt>
    <dgm:pt modelId="{FE22D519-DE88-4E0B-8C32-6C092DF0EEB3}" type="pres">
      <dgm:prSet presAssocID="{8EF60A84-37F2-42CE-8E74-19A14D35B243}" presName="sibTrans" presStyleLbl="node1" presStyleIdx="2" presStyleCnt="4" custAng="435715" custScaleX="102174"/>
      <dgm:spPr/>
    </dgm:pt>
    <dgm:pt modelId="{0DA893A1-F0E9-45D4-8977-8F0654298543}" type="pres">
      <dgm:prSet presAssocID="{199BA4B3-C29C-4CBB-9AA6-2F6194B23412}" presName="dummy" presStyleCnt="0"/>
      <dgm:spPr/>
    </dgm:pt>
    <dgm:pt modelId="{15D8E574-4C99-4810-81A7-AF17ECBE71C7}" type="pres">
      <dgm:prSet presAssocID="{199BA4B3-C29C-4CBB-9AA6-2F6194B23412}" presName="node" presStyleLbl="revTx" presStyleIdx="3" presStyleCnt="4">
        <dgm:presLayoutVars>
          <dgm:bulletEnabled val="1"/>
        </dgm:presLayoutVars>
      </dgm:prSet>
      <dgm:spPr/>
    </dgm:pt>
    <dgm:pt modelId="{04ED8EAC-A485-497B-9636-B98C0C44C577}" type="pres">
      <dgm:prSet presAssocID="{585C78FF-2A1A-4EED-92F4-61312B79E6BA}" presName="sibTrans" presStyleLbl="node1" presStyleIdx="3" presStyleCnt="4"/>
      <dgm:spPr/>
    </dgm:pt>
  </dgm:ptLst>
  <dgm:cxnLst>
    <dgm:cxn modelId="{EBE1580D-4401-4800-95C1-86E6F40CA5E4}" type="presOf" srcId="{C0EEAEE8-1E25-4E5D-943B-DEA569A41E03}" destId="{3CA7293F-DE3D-492E-B01D-05270CE3F099}" srcOrd="0" destOrd="0" presId="urn:microsoft.com/office/officeart/2005/8/layout/cycle1"/>
    <dgm:cxn modelId="{3A76301A-8B40-4F33-8BF5-870B4AFD8BF1}" srcId="{C0EEAEE8-1E25-4E5D-943B-DEA569A41E03}" destId="{E2AF51B6-C271-4802-8299-F7DFD3292989}" srcOrd="1" destOrd="0" parTransId="{72E83EC5-8C2A-4F11-BCD9-5F40DE00DDBD}" sibTransId="{5C499524-9928-4304-852C-297591761770}"/>
    <dgm:cxn modelId="{AAFBBA28-ABB9-4467-8239-CB5F41C86DC1}" type="presOf" srcId="{585C78FF-2A1A-4EED-92F4-61312B79E6BA}" destId="{04ED8EAC-A485-497B-9636-B98C0C44C577}" srcOrd="0" destOrd="0" presId="urn:microsoft.com/office/officeart/2005/8/layout/cycle1"/>
    <dgm:cxn modelId="{ECC6725F-1219-4424-9C7C-382C7CA9A6EF}" type="presOf" srcId="{FB219DB2-B5C4-4F64-A74E-E5F6A244950A}" destId="{94FD97B5-84AC-47C8-BBA6-72C26FC6F2D0}" srcOrd="0" destOrd="0" presId="urn:microsoft.com/office/officeart/2005/8/layout/cycle1"/>
    <dgm:cxn modelId="{0BF0EE43-5215-4951-9ED1-095092DE00FF}" type="presOf" srcId="{8EF60A84-37F2-42CE-8E74-19A14D35B243}" destId="{FE22D519-DE88-4E0B-8C32-6C092DF0EEB3}" srcOrd="0" destOrd="0" presId="urn:microsoft.com/office/officeart/2005/8/layout/cycle1"/>
    <dgm:cxn modelId="{A9E9744B-50BC-4E2B-9EAE-E79C9B2BD5F3}" type="presOf" srcId="{83B89DAD-2449-4C77-9D6E-170BDDD0687A}" destId="{8DCCA734-44A8-477E-BE92-305BAA2C2826}" srcOrd="0" destOrd="0" presId="urn:microsoft.com/office/officeart/2005/8/layout/cycle1"/>
    <dgm:cxn modelId="{CA3EFB6C-0FED-480B-B99B-C4D6E2DCCE67}" srcId="{C0EEAEE8-1E25-4E5D-943B-DEA569A41E03}" destId="{C280774E-B06C-47E1-A088-9F070149BEB8}" srcOrd="0" destOrd="0" parTransId="{B4D0F230-2551-4819-9F0C-F30453993FF8}" sibTransId="{83B89DAD-2449-4C77-9D6E-170BDDD0687A}"/>
    <dgm:cxn modelId="{38687B78-4340-4E3A-A7BB-96BB7AEE7043}" type="presOf" srcId="{E2AF51B6-C271-4802-8299-F7DFD3292989}" destId="{872543AB-A8AD-48A4-9EFA-A7781D8F518F}" srcOrd="0" destOrd="0" presId="urn:microsoft.com/office/officeart/2005/8/layout/cycle1"/>
    <dgm:cxn modelId="{EC6FF096-059E-4073-A2E4-1DC18A85DEB1}" type="presOf" srcId="{199BA4B3-C29C-4CBB-9AA6-2F6194B23412}" destId="{15D8E574-4C99-4810-81A7-AF17ECBE71C7}" srcOrd="0" destOrd="0" presId="urn:microsoft.com/office/officeart/2005/8/layout/cycle1"/>
    <dgm:cxn modelId="{6790E0BF-3528-4B85-A4ED-908D00B7CBD5}" type="presOf" srcId="{C280774E-B06C-47E1-A088-9F070149BEB8}" destId="{1389E0CF-6280-41D0-B408-C43E9788948B}" srcOrd="0" destOrd="0" presId="urn:microsoft.com/office/officeart/2005/8/layout/cycle1"/>
    <dgm:cxn modelId="{109FAAE6-B95E-45BE-B279-AA24966D2328}" type="presOf" srcId="{5C499524-9928-4304-852C-297591761770}" destId="{69F5E487-2543-4FC2-A39B-B21DA033E0CB}" srcOrd="0" destOrd="0" presId="urn:microsoft.com/office/officeart/2005/8/layout/cycle1"/>
    <dgm:cxn modelId="{A8FC2AE7-9F3E-489C-B2E4-49A67FD85ECA}" srcId="{C0EEAEE8-1E25-4E5D-943B-DEA569A41E03}" destId="{199BA4B3-C29C-4CBB-9AA6-2F6194B23412}" srcOrd="3" destOrd="0" parTransId="{91BD2BA3-FDF4-45D5-B731-D43DF13622F7}" sibTransId="{585C78FF-2A1A-4EED-92F4-61312B79E6BA}"/>
    <dgm:cxn modelId="{75AEA7E8-7D99-4501-99A2-D5024BC00C48}" srcId="{C0EEAEE8-1E25-4E5D-943B-DEA569A41E03}" destId="{FB219DB2-B5C4-4F64-A74E-E5F6A244950A}" srcOrd="2" destOrd="0" parTransId="{FDF43332-C808-4516-BE0A-B6006EE655CF}" sibTransId="{8EF60A84-37F2-42CE-8E74-19A14D35B243}"/>
    <dgm:cxn modelId="{1E965809-5903-4908-9C30-D59B368C98EC}" type="presParOf" srcId="{3CA7293F-DE3D-492E-B01D-05270CE3F099}" destId="{B12FD43E-8BA0-45EC-820B-41005EA97D88}" srcOrd="0" destOrd="0" presId="urn:microsoft.com/office/officeart/2005/8/layout/cycle1"/>
    <dgm:cxn modelId="{7A90C2AF-DFD9-4437-BA06-432F301E186D}" type="presParOf" srcId="{3CA7293F-DE3D-492E-B01D-05270CE3F099}" destId="{1389E0CF-6280-41D0-B408-C43E9788948B}" srcOrd="1" destOrd="0" presId="urn:microsoft.com/office/officeart/2005/8/layout/cycle1"/>
    <dgm:cxn modelId="{1EFFE1C1-445D-4700-8946-69BCA0E87A34}" type="presParOf" srcId="{3CA7293F-DE3D-492E-B01D-05270CE3F099}" destId="{8DCCA734-44A8-477E-BE92-305BAA2C2826}" srcOrd="2" destOrd="0" presId="urn:microsoft.com/office/officeart/2005/8/layout/cycle1"/>
    <dgm:cxn modelId="{8AC07685-F7E7-4FAE-9E4A-F37BEA44EDF2}" type="presParOf" srcId="{3CA7293F-DE3D-492E-B01D-05270CE3F099}" destId="{10703F6C-6A56-4B15-9B7B-91A5441D1678}" srcOrd="3" destOrd="0" presId="urn:microsoft.com/office/officeart/2005/8/layout/cycle1"/>
    <dgm:cxn modelId="{9480A424-1FD6-402C-B65C-E33E92351051}" type="presParOf" srcId="{3CA7293F-DE3D-492E-B01D-05270CE3F099}" destId="{872543AB-A8AD-48A4-9EFA-A7781D8F518F}" srcOrd="4" destOrd="0" presId="urn:microsoft.com/office/officeart/2005/8/layout/cycle1"/>
    <dgm:cxn modelId="{92AB89F2-E40E-42C7-B685-FA6CCD4A9DE5}" type="presParOf" srcId="{3CA7293F-DE3D-492E-B01D-05270CE3F099}" destId="{69F5E487-2543-4FC2-A39B-B21DA033E0CB}" srcOrd="5" destOrd="0" presId="urn:microsoft.com/office/officeart/2005/8/layout/cycle1"/>
    <dgm:cxn modelId="{16223C37-B974-49DD-A244-6236D0919BB6}" type="presParOf" srcId="{3CA7293F-DE3D-492E-B01D-05270CE3F099}" destId="{96EBBCB4-BF1A-4B0F-AD8C-8048BF57AF49}" srcOrd="6" destOrd="0" presId="urn:microsoft.com/office/officeart/2005/8/layout/cycle1"/>
    <dgm:cxn modelId="{BCDCFFC3-7735-442D-9611-239B8E486037}" type="presParOf" srcId="{3CA7293F-DE3D-492E-B01D-05270CE3F099}" destId="{94FD97B5-84AC-47C8-BBA6-72C26FC6F2D0}" srcOrd="7" destOrd="0" presId="urn:microsoft.com/office/officeart/2005/8/layout/cycle1"/>
    <dgm:cxn modelId="{40D50E93-A756-481E-A9CE-3FF561E3DFC1}" type="presParOf" srcId="{3CA7293F-DE3D-492E-B01D-05270CE3F099}" destId="{FE22D519-DE88-4E0B-8C32-6C092DF0EEB3}" srcOrd="8" destOrd="0" presId="urn:microsoft.com/office/officeart/2005/8/layout/cycle1"/>
    <dgm:cxn modelId="{ABB55057-AD4D-4E33-AFA2-A10FB87F7B79}" type="presParOf" srcId="{3CA7293F-DE3D-492E-B01D-05270CE3F099}" destId="{0DA893A1-F0E9-45D4-8977-8F0654298543}" srcOrd="9" destOrd="0" presId="urn:microsoft.com/office/officeart/2005/8/layout/cycle1"/>
    <dgm:cxn modelId="{FDA72D0F-C44F-49E1-8D05-2741E6A0C0EA}" type="presParOf" srcId="{3CA7293F-DE3D-492E-B01D-05270CE3F099}" destId="{15D8E574-4C99-4810-81A7-AF17ECBE71C7}" srcOrd="10" destOrd="0" presId="urn:microsoft.com/office/officeart/2005/8/layout/cycle1"/>
    <dgm:cxn modelId="{C9EB6B0C-9960-4B3F-8899-EEA79E79ABA4}" type="presParOf" srcId="{3CA7293F-DE3D-492E-B01D-05270CE3F099}" destId="{04ED8EAC-A485-497B-9636-B98C0C44C577}"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9E0CF-6280-41D0-B408-C43E9788948B}">
      <dsp:nvSpPr>
        <dsp:cNvPr id="0" name=""/>
        <dsp:cNvSpPr/>
      </dsp:nvSpPr>
      <dsp:spPr>
        <a:xfrm>
          <a:off x="2892263" y="82681"/>
          <a:ext cx="1307907" cy="130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Spring Fieldwork</a:t>
          </a:r>
        </a:p>
        <a:p>
          <a:pPr marL="0" lvl="0" indent="0" algn="ctr" defTabSz="977900">
            <a:lnSpc>
              <a:spcPct val="90000"/>
            </a:lnSpc>
            <a:spcBef>
              <a:spcPct val="0"/>
            </a:spcBef>
            <a:spcAft>
              <a:spcPct val="35000"/>
            </a:spcAft>
            <a:buNone/>
          </a:pPr>
          <a:r>
            <a:rPr lang="en-GB" sz="1800" kern="1200" dirty="0"/>
            <a:t>(Feb-Mar)</a:t>
          </a:r>
        </a:p>
      </dsp:txBody>
      <dsp:txXfrm>
        <a:off x="2892263" y="82681"/>
        <a:ext cx="1307907" cy="1307907"/>
      </dsp:txXfrm>
    </dsp:sp>
    <dsp:sp modelId="{8DCCA734-44A8-477E-BE92-305BAA2C2826}">
      <dsp:nvSpPr>
        <dsp:cNvPr id="0" name=""/>
        <dsp:cNvSpPr/>
      </dsp:nvSpPr>
      <dsp:spPr>
        <a:xfrm>
          <a:off x="587414" y="94"/>
          <a:ext cx="3695343" cy="3695343"/>
        </a:xfrm>
        <a:prstGeom prst="circularArrow">
          <a:avLst>
            <a:gd name="adj1" fmla="val 6902"/>
            <a:gd name="adj2" fmla="val 465324"/>
            <a:gd name="adj3" fmla="val 549532"/>
            <a:gd name="adj4" fmla="val 20585144"/>
            <a:gd name="adj5" fmla="val 8052"/>
          </a:avLst>
        </a:prstGeom>
        <a:solidFill>
          <a:srgbClr val="0055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2543AB-A8AD-48A4-9EFA-A7781D8F518F}">
      <dsp:nvSpPr>
        <dsp:cNvPr id="0" name=""/>
        <dsp:cNvSpPr/>
      </dsp:nvSpPr>
      <dsp:spPr>
        <a:xfrm>
          <a:off x="2892263" y="2304943"/>
          <a:ext cx="1307907" cy="130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tx1"/>
              </a:solidFill>
            </a:rPr>
            <a:t>Summer Fieldwork</a:t>
          </a:r>
        </a:p>
        <a:p>
          <a:pPr marL="0" lvl="0" indent="0" algn="ctr" defTabSz="977900">
            <a:lnSpc>
              <a:spcPct val="90000"/>
            </a:lnSpc>
            <a:spcBef>
              <a:spcPct val="0"/>
            </a:spcBef>
            <a:spcAft>
              <a:spcPct val="35000"/>
            </a:spcAft>
            <a:buNone/>
          </a:pPr>
          <a:r>
            <a:rPr lang="en-GB" sz="1800" kern="1200" dirty="0">
              <a:solidFill>
                <a:schemeClr val="tx1"/>
              </a:solidFill>
            </a:rPr>
            <a:t>(Jun-Jul)</a:t>
          </a:r>
        </a:p>
      </dsp:txBody>
      <dsp:txXfrm>
        <a:off x="2892263" y="2304943"/>
        <a:ext cx="1307907" cy="1307907"/>
      </dsp:txXfrm>
    </dsp:sp>
    <dsp:sp modelId="{69F5E487-2543-4FC2-A39B-B21DA033E0CB}">
      <dsp:nvSpPr>
        <dsp:cNvPr id="0" name=""/>
        <dsp:cNvSpPr/>
      </dsp:nvSpPr>
      <dsp:spPr>
        <a:xfrm>
          <a:off x="587414" y="94"/>
          <a:ext cx="3695343" cy="3695343"/>
        </a:xfrm>
        <a:prstGeom prst="circularArrow">
          <a:avLst>
            <a:gd name="adj1" fmla="val 6902"/>
            <a:gd name="adj2" fmla="val 465324"/>
            <a:gd name="adj3" fmla="val 5949532"/>
            <a:gd name="adj4" fmla="val 4385144"/>
            <a:gd name="adj5" fmla="val 8052"/>
          </a:avLst>
        </a:prstGeom>
        <a:solidFill>
          <a:srgbClr val="0055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D97B5-84AC-47C8-BBA6-72C26FC6F2D0}">
      <dsp:nvSpPr>
        <dsp:cNvPr id="0" name=""/>
        <dsp:cNvSpPr/>
      </dsp:nvSpPr>
      <dsp:spPr>
        <a:xfrm>
          <a:off x="670001" y="2304943"/>
          <a:ext cx="1307907" cy="130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Report Writing and Feedback </a:t>
          </a:r>
        </a:p>
      </dsp:txBody>
      <dsp:txXfrm>
        <a:off x="670001" y="2304943"/>
        <a:ext cx="1307907" cy="1307907"/>
      </dsp:txXfrm>
    </dsp:sp>
    <dsp:sp modelId="{FE22D519-DE88-4E0B-8C32-6C092DF0EEB3}">
      <dsp:nvSpPr>
        <dsp:cNvPr id="0" name=""/>
        <dsp:cNvSpPr/>
      </dsp:nvSpPr>
      <dsp:spPr>
        <a:xfrm rot="435715">
          <a:off x="547245" y="94"/>
          <a:ext cx="3775680" cy="3695343"/>
        </a:xfrm>
        <a:prstGeom prst="circularArrow">
          <a:avLst>
            <a:gd name="adj1" fmla="val 6902"/>
            <a:gd name="adj2" fmla="val 465324"/>
            <a:gd name="adj3" fmla="val 11349532"/>
            <a:gd name="adj4" fmla="val 9785144"/>
            <a:gd name="adj5" fmla="val 8052"/>
          </a:avLst>
        </a:prstGeom>
        <a:solidFill>
          <a:srgbClr val="0055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D8E574-4C99-4810-81A7-AF17ECBE71C7}">
      <dsp:nvSpPr>
        <dsp:cNvPr id="0" name=""/>
        <dsp:cNvSpPr/>
      </dsp:nvSpPr>
      <dsp:spPr>
        <a:xfrm>
          <a:off x="670001" y="82681"/>
          <a:ext cx="1307907" cy="130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tx1"/>
              </a:solidFill>
            </a:rPr>
            <a:t>Autumn Fieldwork</a:t>
          </a:r>
        </a:p>
        <a:p>
          <a:pPr marL="0" lvl="0" indent="0" algn="ctr" defTabSz="977900">
            <a:lnSpc>
              <a:spcPct val="90000"/>
            </a:lnSpc>
            <a:spcBef>
              <a:spcPct val="0"/>
            </a:spcBef>
            <a:spcAft>
              <a:spcPct val="35000"/>
            </a:spcAft>
            <a:buNone/>
          </a:pPr>
          <a:r>
            <a:rPr lang="en-GB" sz="1600" kern="1200" dirty="0">
              <a:solidFill>
                <a:schemeClr val="tx1"/>
              </a:solidFill>
            </a:rPr>
            <a:t>(Oct-Nov)</a:t>
          </a:r>
        </a:p>
      </dsp:txBody>
      <dsp:txXfrm>
        <a:off x="670001" y="82681"/>
        <a:ext cx="1307907" cy="1307907"/>
      </dsp:txXfrm>
    </dsp:sp>
    <dsp:sp modelId="{04ED8EAC-A485-497B-9636-B98C0C44C577}">
      <dsp:nvSpPr>
        <dsp:cNvPr id="0" name=""/>
        <dsp:cNvSpPr/>
      </dsp:nvSpPr>
      <dsp:spPr>
        <a:xfrm>
          <a:off x="587414" y="94"/>
          <a:ext cx="3695343" cy="3695343"/>
        </a:xfrm>
        <a:prstGeom prst="circularArrow">
          <a:avLst>
            <a:gd name="adj1" fmla="val 6902"/>
            <a:gd name="adj2" fmla="val 465324"/>
            <a:gd name="adj3" fmla="val 16749532"/>
            <a:gd name="adj4" fmla="val 15185144"/>
            <a:gd name="adj5" fmla="val 8052"/>
          </a:avLst>
        </a:prstGeom>
        <a:solidFill>
          <a:srgbClr val="0055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37C98-6760-4F37-80EC-2DD518397796}" type="datetimeFigureOut">
              <a:rPr lang="en-GB" smtClean="0"/>
              <a:t>29/10/2021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21C4A-5B6C-4DDA-9735-C706593A7B3F}" type="slidenum">
              <a:rPr lang="en-GB" smtClean="0"/>
              <a:t>‹#›</a:t>
            </a:fld>
            <a:endParaRPr lang="en-GB"/>
          </a:p>
        </p:txBody>
      </p:sp>
    </p:spTree>
    <p:extLst>
      <p:ext uri="{BB962C8B-B14F-4D97-AF65-F5344CB8AC3E}">
        <p14:creationId xmlns:p14="http://schemas.microsoft.com/office/powerpoint/2010/main" val="322159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Autumn 2021 fieldwork, we looked to see how our understanding of these from the summer feedback looked like in schools. </a:t>
            </a:r>
          </a:p>
        </p:txBody>
      </p:sp>
      <p:sp>
        <p:nvSpPr>
          <p:cNvPr id="4" name="Slide Number Placeholder 3"/>
          <p:cNvSpPr>
            <a:spLocks noGrp="1"/>
          </p:cNvSpPr>
          <p:nvPr>
            <p:ph type="sldNum" sz="quarter" idx="5"/>
          </p:nvPr>
        </p:nvSpPr>
        <p:spPr/>
        <p:txBody>
          <a:bodyPr/>
          <a:lstStyle/>
          <a:p>
            <a:fld id="{4CC28EE3-714A-4AFB-AD81-5B403BF6194D}" type="slidenum">
              <a:rPr lang="en-GB" smtClean="0"/>
              <a:t>7</a:t>
            </a:fld>
            <a:endParaRPr lang="en-GB"/>
          </a:p>
        </p:txBody>
      </p:sp>
    </p:spTree>
    <p:extLst>
      <p:ext uri="{BB962C8B-B14F-4D97-AF65-F5344CB8AC3E}">
        <p14:creationId xmlns:p14="http://schemas.microsoft.com/office/powerpoint/2010/main" val="2669189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DFB5-52D4-4C82-B8C0-CAD3F27AE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A917E3-2AB1-4729-8FB0-36A6BA0813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64F118-56A7-49DE-B9D5-BDE1C394C3CB}"/>
              </a:ext>
            </a:extLst>
          </p:cNvPr>
          <p:cNvSpPr>
            <a:spLocks noGrp="1"/>
          </p:cNvSpPr>
          <p:nvPr>
            <p:ph type="dt" sz="half" idx="10"/>
          </p:nvPr>
        </p:nvSpPr>
        <p:spPr/>
        <p:txBody>
          <a:bodyPr/>
          <a:lstStyle/>
          <a:p>
            <a:fld id="{64D66270-9902-4AFE-B07A-CCA0CCD3C69D}" type="datetimeFigureOut">
              <a:rPr lang="en-GB" smtClean="0"/>
              <a:t>29/10/2021</a:t>
            </a:fld>
            <a:endParaRPr lang="en-GB"/>
          </a:p>
        </p:txBody>
      </p:sp>
      <p:sp>
        <p:nvSpPr>
          <p:cNvPr id="5" name="Footer Placeholder 4">
            <a:extLst>
              <a:ext uri="{FF2B5EF4-FFF2-40B4-BE49-F238E27FC236}">
                <a16:creationId xmlns:a16="http://schemas.microsoft.com/office/drawing/2014/main" id="{E049394A-A968-4C64-B2FA-47EFD09BD6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F27033-72A6-45D6-AA3C-FE1FF098E558}"/>
              </a:ext>
            </a:extLst>
          </p:cNvPr>
          <p:cNvSpPr>
            <a:spLocks noGrp="1"/>
          </p:cNvSpPr>
          <p:nvPr>
            <p:ph type="sldNum" sz="quarter" idx="12"/>
          </p:nvPr>
        </p:nvSpPr>
        <p:spPr/>
        <p:txBody>
          <a:bodyPr/>
          <a:lstStyle/>
          <a:p>
            <a:fld id="{84F21F6C-57E0-42B7-B046-92C8FE52E013}" type="slidenum">
              <a:rPr lang="en-GB" smtClean="0"/>
              <a:t>‹#›</a:t>
            </a:fld>
            <a:endParaRPr lang="en-GB"/>
          </a:p>
        </p:txBody>
      </p:sp>
    </p:spTree>
    <p:extLst>
      <p:ext uri="{BB962C8B-B14F-4D97-AF65-F5344CB8AC3E}">
        <p14:creationId xmlns:p14="http://schemas.microsoft.com/office/powerpoint/2010/main" val="339716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881E-EC1E-4B3E-8C8A-02562312D9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0C42F4-AC93-4783-AF95-C303DC382F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9F7D43-177C-4E6D-9BB8-FE1F8C0C6506}"/>
              </a:ext>
            </a:extLst>
          </p:cNvPr>
          <p:cNvSpPr>
            <a:spLocks noGrp="1"/>
          </p:cNvSpPr>
          <p:nvPr>
            <p:ph type="dt" sz="half" idx="10"/>
          </p:nvPr>
        </p:nvSpPr>
        <p:spPr/>
        <p:txBody>
          <a:bodyPr/>
          <a:lstStyle/>
          <a:p>
            <a:fld id="{64D66270-9902-4AFE-B07A-CCA0CCD3C69D}" type="datetimeFigureOut">
              <a:rPr lang="en-GB" smtClean="0"/>
              <a:t>29/10/2021</a:t>
            </a:fld>
            <a:endParaRPr lang="en-GB"/>
          </a:p>
        </p:txBody>
      </p:sp>
      <p:sp>
        <p:nvSpPr>
          <p:cNvPr id="5" name="Footer Placeholder 4">
            <a:extLst>
              <a:ext uri="{FF2B5EF4-FFF2-40B4-BE49-F238E27FC236}">
                <a16:creationId xmlns:a16="http://schemas.microsoft.com/office/drawing/2014/main" id="{E2A1FD57-E204-4136-9BEB-7D08CAB38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DF6B98-154B-4027-82B1-B8B220E48032}"/>
              </a:ext>
            </a:extLst>
          </p:cNvPr>
          <p:cNvSpPr>
            <a:spLocks noGrp="1"/>
          </p:cNvSpPr>
          <p:nvPr>
            <p:ph type="sldNum" sz="quarter" idx="12"/>
          </p:nvPr>
        </p:nvSpPr>
        <p:spPr/>
        <p:txBody>
          <a:bodyPr/>
          <a:lstStyle/>
          <a:p>
            <a:fld id="{84F21F6C-57E0-42B7-B046-92C8FE52E013}" type="slidenum">
              <a:rPr lang="en-GB" smtClean="0"/>
              <a:t>‹#›</a:t>
            </a:fld>
            <a:endParaRPr lang="en-GB"/>
          </a:p>
        </p:txBody>
      </p:sp>
    </p:spTree>
    <p:extLst>
      <p:ext uri="{BB962C8B-B14F-4D97-AF65-F5344CB8AC3E}">
        <p14:creationId xmlns:p14="http://schemas.microsoft.com/office/powerpoint/2010/main" val="130047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A09313-525E-4409-8F7D-0432F4B1CE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09A98C-DF6D-47F3-A528-25CFE57DFB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173D26-91B6-41EF-995E-AD580BEAB40B}"/>
              </a:ext>
            </a:extLst>
          </p:cNvPr>
          <p:cNvSpPr>
            <a:spLocks noGrp="1"/>
          </p:cNvSpPr>
          <p:nvPr>
            <p:ph type="dt" sz="half" idx="10"/>
          </p:nvPr>
        </p:nvSpPr>
        <p:spPr/>
        <p:txBody>
          <a:bodyPr/>
          <a:lstStyle/>
          <a:p>
            <a:fld id="{64D66270-9902-4AFE-B07A-CCA0CCD3C69D}" type="datetimeFigureOut">
              <a:rPr lang="en-GB" smtClean="0"/>
              <a:t>29/10/2021</a:t>
            </a:fld>
            <a:endParaRPr lang="en-GB"/>
          </a:p>
        </p:txBody>
      </p:sp>
      <p:sp>
        <p:nvSpPr>
          <p:cNvPr id="5" name="Footer Placeholder 4">
            <a:extLst>
              <a:ext uri="{FF2B5EF4-FFF2-40B4-BE49-F238E27FC236}">
                <a16:creationId xmlns:a16="http://schemas.microsoft.com/office/drawing/2014/main" id="{66F77837-C3A8-4699-A3A0-6A81061C5A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E29088-6F10-4859-B5E2-0B7ECE0D1298}"/>
              </a:ext>
            </a:extLst>
          </p:cNvPr>
          <p:cNvSpPr>
            <a:spLocks noGrp="1"/>
          </p:cNvSpPr>
          <p:nvPr>
            <p:ph type="sldNum" sz="quarter" idx="12"/>
          </p:nvPr>
        </p:nvSpPr>
        <p:spPr/>
        <p:txBody>
          <a:bodyPr/>
          <a:lstStyle/>
          <a:p>
            <a:fld id="{84F21F6C-57E0-42B7-B046-92C8FE52E013}" type="slidenum">
              <a:rPr lang="en-GB" smtClean="0"/>
              <a:t>‹#›</a:t>
            </a:fld>
            <a:endParaRPr lang="en-GB"/>
          </a:p>
        </p:txBody>
      </p:sp>
    </p:spTree>
    <p:extLst>
      <p:ext uri="{BB962C8B-B14F-4D97-AF65-F5344CB8AC3E}">
        <p14:creationId xmlns:p14="http://schemas.microsoft.com/office/powerpoint/2010/main" val="3152344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A71FAE9-C1B8-B140-BFE5-1F27C052AFC0}"/>
              </a:ext>
            </a:extLst>
          </p:cNvPr>
          <p:cNvSpPr>
            <a:spLocks noGrp="1"/>
          </p:cNvSpPr>
          <p:nvPr>
            <p:ph type="pic" sz="quarter" idx="11" hasCustomPrompt="1"/>
          </p:nvPr>
        </p:nvSpPr>
        <p:spPr>
          <a:xfrm>
            <a:off x="1971675" y="14287"/>
            <a:ext cx="10220325"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8" name="Picture 7" descr="Pearson Logo&#10;&#10;Description automatically generated with medium confidence">
            <a:extLst>
              <a:ext uri="{FF2B5EF4-FFF2-40B4-BE49-F238E27FC236}">
                <a16:creationId xmlns:a16="http://schemas.microsoft.com/office/drawing/2014/main" id="{DB102E86-1969-6D47-A759-4EFFEBD89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A300EF95-8460-5947-89D1-CA6AF8DAA081}"/>
              </a:ext>
            </a:extLst>
          </p:cNvPr>
          <p:cNvSpPr>
            <a:spLocks noGrp="1"/>
          </p:cNvSpPr>
          <p:nvPr>
            <p:ph type="sldNum" sz="quarter" idx="10"/>
          </p:nvPr>
        </p:nvSpPr>
        <p:spPr/>
        <p:txBody>
          <a:bodyPr/>
          <a:lstStyle>
            <a:lvl1pPr>
              <a:defRPr/>
            </a:lvl1pPr>
          </a:lstStyle>
          <a:p>
            <a:pPr>
              <a:defRPr/>
            </a:pPr>
            <a:fld id="{1BE0104A-9AB8-0446-89F9-4E3E478B7FB3}" type="slidenum">
              <a:rPr lang="en-US"/>
              <a:pPr>
                <a:defRPr/>
              </a:pPr>
              <a:t>‹#›</a:t>
            </a:fld>
            <a:endParaRPr lang="en-US"/>
          </a:p>
        </p:txBody>
      </p:sp>
    </p:spTree>
    <p:extLst>
      <p:ext uri="{BB962C8B-B14F-4D97-AF65-F5344CB8AC3E}">
        <p14:creationId xmlns:p14="http://schemas.microsoft.com/office/powerpoint/2010/main" val="305898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961C-0E66-4847-BB89-7381FECF48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D9FD65-C280-4CBC-A9CD-071D52F53A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CB9A40-9053-4420-9AEC-6B280BF9A892}"/>
              </a:ext>
            </a:extLst>
          </p:cNvPr>
          <p:cNvSpPr>
            <a:spLocks noGrp="1"/>
          </p:cNvSpPr>
          <p:nvPr>
            <p:ph type="dt" sz="half" idx="10"/>
          </p:nvPr>
        </p:nvSpPr>
        <p:spPr/>
        <p:txBody>
          <a:bodyPr/>
          <a:lstStyle/>
          <a:p>
            <a:fld id="{64D66270-9902-4AFE-B07A-CCA0CCD3C69D}" type="datetimeFigureOut">
              <a:rPr lang="en-GB" smtClean="0"/>
              <a:t>29/10/2021</a:t>
            </a:fld>
            <a:endParaRPr lang="en-GB"/>
          </a:p>
        </p:txBody>
      </p:sp>
      <p:sp>
        <p:nvSpPr>
          <p:cNvPr id="5" name="Footer Placeholder 4">
            <a:extLst>
              <a:ext uri="{FF2B5EF4-FFF2-40B4-BE49-F238E27FC236}">
                <a16:creationId xmlns:a16="http://schemas.microsoft.com/office/drawing/2014/main" id="{0488DA90-CF27-40B9-86E4-5C166B745D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12D0A7-2EE8-4DDB-9FE5-D1B5EA74A956}"/>
              </a:ext>
            </a:extLst>
          </p:cNvPr>
          <p:cNvSpPr>
            <a:spLocks noGrp="1"/>
          </p:cNvSpPr>
          <p:nvPr>
            <p:ph type="sldNum" sz="quarter" idx="12"/>
          </p:nvPr>
        </p:nvSpPr>
        <p:spPr/>
        <p:txBody>
          <a:bodyPr/>
          <a:lstStyle/>
          <a:p>
            <a:fld id="{84F21F6C-57E0-42B7-B046-92C8FE52E013}" type="slidenum">
              <a:rPr lang="en-GB" smtClean="0"/>
              <a:t>‹#›</a:t>
            </a:fld>
            <a:endParaRPr lang="en-GB"/>
          </a:p>
        </p:txBody>
      </p:sp>
    </p:spTree>
    <p:extLst>
      <p:ext uri="{BB962C8B-B14F-4D97-AF65-F5344CB8AC3E}">
        <p14:creationId xmlns:p14="http://schemas.microsoft.com/office/powerpoint/2010/main" val="205010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25710-1E30-4307-BCD3-453D843F5D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C010B1-6B14-4C5C-AE17-6BA1AA82BA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A7B139-CCC1-4EE4-BFAF-45ABA6B3E1CC}"/>
              </a:ext>
            </a:extLst>
          </p:cNvPr>
          <p:cNvSpPr>
            <a:spLocks noGrp="1"/>
          </p:cNvSpPr>
          <p:nvPr>
            <p:ph type="dt" sz="half" idx="10"/>
          </p:nvPr>
        </p:nvSpPr>
        <p:spPr/>
        <p:txBody>
          <a:bodyPr/>
          <a:lstStyle/>
          <a:p>
            <a:fld id="{64D66270-9902-4AFE-B07A-CCA0CCD3C69D}" type="datetimeFigureOut">
              <a:rPr lang="en-GB" smtClean="0"/>
              <a:t>29/10/2021</a:t>
            </a:fld>
            <a:endParaRPr lang="en-GB"/>
          </a:p>
        </p:txBody>
      </p:sp>
      <p:sp>
        <p:nvSpPr>
          <p:cNvPr id="5" name="Footer Placeholder 4">
            <a:extLst>
              <a:ext uri="{FF2B5EF4-FFF2-40B4-BE49-F238E27FC236}">
                <a16:creationId xmlns:a16="http://schemas.microsoft.com/office/drawing/2014/main" id="{0312A59C-6390-48C9-AF7D-0ED210B826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8146A2-252F-4D27-B946-A24754816A8A}"/>
              </a:ext>
            </a:extLst>
          </p:cNvPr>
          <p:cNvSpPr>
            <a:spLocks noGrp="1"/>
          </p:cNvSpPr>
          <p:nvPr>
            <p:ph type="sldNum" sz="quarter" idx="12"/>
          </p:nvPr>
        </p:nvSpPr>
        <p:spPr/>
        <p:txBody>
          <a:bodyPr/>
          <a:lstStyle/>
          <a:p>
            <a:fld id="{84F21F6C-57E0-42B7-B046-92C8FE52E013}" type="slidenum">
              <a:rPr lang="en-GB" smtClean="0"/>
              <a:t>‹#›</a:t>
            </a:fld>
            <a:endParaRPr lang="en-GB"/>
          </a:p>
        </p:txBody>
      </p:sp>
    </p:spTree>
    <p:extLst>
      <p:ext uri="{BB962C8B-B14F-4D97-AF65-F5344CB8AC3E}">
        <p14:creationId xmlns:p14="http://schemas.microsoft.com/office/powerpoint/2010/main" val="154298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6C92-2E51-4D1E-AF31-0EE58D3002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69996A-9440-4EEC-A7C0-5AF6459906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43A598-C8D7-40D8-B341-0CF8CC97A6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026197-379D-4E75-BB7A-187418CD887C}"/>
              </a:ext>
            </a:extLst>
          </p:cNvPr>
          <p:cNvSpPr>
            <a:spLocks noGrp="1"/>
          </p:cNvSpPr>
          <p:nvPr>
            <p:ph type="dt" sz="half" idx="10"/>
          </p:nvPr>
        </p:nvSpPr>
        <p:spPr/>
        <p:txBody>
          <a:bodyPr/>
          <a:lstStyle/>
          <a:p>
            <a:fld id="{64D66270-9902-4AFE-B07A-CCA0CCD3C69D}" type="datetimeFigureOut">
              <a:rPr lang="en-GB" smtClean="0"/>
              <a:t>29/10/2021</a:t>
            </a:fld>
            <a:endParaRPr lang="en-GB"/>
          </a:p>
        </p:txBody>
      </p:sp>
      <p:sp>
        <p:nvSpPr>
          <p:cNvPr id="6" name="Footer Placeholder 5">
            <a:extLst>
              <a:ext uri="{FF2B5EF4-FFF2-40B4-BE49-F238E27FC236}">
                <a16:creationId xmlns:a16="http://schemas.microsoft.com/office/drawing/2014/main" id="{E64D2747-B503-45A9-A7CD-A7BE16673B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4167CC-EDD0-41CD-B543-0BF5071483BF}"/>
              </a:ext>
            </a:extLst>
          </p:cNvPr>
          <p:cNvSpPr>
            <a:spLocks noGrp="1"/>
          </p:cNvSpPr>
          <p:nvPr>
            <p:ph type="sldNum" sz="quarter" idx="12"/>
          </p:nvPr>
        </p:nvSpPr>
        <p:spPr/>
        <p:txBody>
          <a:bodyPr/>
          <a:lstStyle/>
          <a:p>
            <a:fld id="{84F21F6C-57E0-42B7-B046-92C8FE52E013}" type="slidenum">
              <a:rPr lang="en-GB" smtClean="0"/>
              <a:t>‹#›</a:t>
            </a:fld>
            <a:endParaRPr lang="en-GB"/>
          </a:p>
        </p:txBody>
      </p:sp>
    </p:spTree>
    <p:extLst>
      <p:ext uri="{BB962C8B-B14F-4D97-AF65-F5344CB8AC3E}">
        <p14:creationId xmlns:p14="http://schemas.microsoft.com/office/powerpoint/2010/main" val="4115671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9AA6-DE31-4ACA-A823-A370A198F91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964C59-2035-41A1-866D-F87433EB9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C272D2-AA64-4F82-9BDA-0D17B65C31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1DDA8E-4CF3-4646-A37E-F845026FA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3A1FA0-62FF-446C-A83C-826B7139FE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08AABD-3BE8-4DAD-A44D-512B9C56D3B2}"/>
              </a:ext>
            </a:extLst>
          </p:cNvPr>
          <p:cNvSpPr>
            <a:spLocks noGrp="1"/>
          </p:cNvSpPr>
          <p:nvPr>
            <p:ph type="dt" sz="half" idx="10"/>
          </p:nvPr>
        </p:nvSpPr>
        <p:spPr/>
        <p:txBody>
          <a:bodyPr/>
          <a:lstStyle/>
          <a:p>
            <a:fld id="{64D66270-9902-4AFE-B07A-CCA0CCD3C69D}" type="datetimeFigureOut">
              <a:rPr lang="en-GB" smtClean="0"/>
              <a:t>29/10/2021</a:t>
            </a:fld>
            <a:endParaRPr lang="en-GB"/>
          </a:p>
        </p:txBody>
      </p:sp>
      <p:sp>
        <p:nvSpPr>
          <p:cNvPr id="8" name="Footer Placeholder 7">
            <a:extLst>
              <a:ext uri="{FF2B5EF4-FFF2-40B4-BE49-F238E27FC236}">
                <a16:creationId xmlns:a16="http://schemas.microsoft.com/office/drawing/2014/main" id="{D253E284-06E2-4B9C-AA2F-483A7C70A1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A51EF6-CAA4-49F4-BCFD-461F21E1D20E}"/>
              </a:ext>
            </a:extLst>
          </p:cNvPr>
          <p:cNvSpPr>
            <a:spLocks noGrp="1"/>
          </p:cNvSpPr>
          <p:nvPr>
            <p:ph type="sldNum" sz="quarter" idx="12"/>
          </p:nvPr>
        </p:nvSpPr>
        <p:spPr/>
        <p:txBody>
          <a:bodyPr/>
          <a:lstStyle/>
          <a:p>
            <a:fld id="{84F21F6C-57E0-42B7-B046-92C8FE52E013}" type="slidenum">
              <a:rPr lang="en-GB" smtClean="0"/>
              <a:t>‹#›</a:t>
            </a:fld>
            <a:endParaRPr lang="en-GB"/>
          </a:p>
        </p:txBody>
      </p:sp>
    </p:spTree>
    <p:extLst>
      <p:ext uri="{BB962C8B-B14F-4D97-AF65-F5344CB8AC3E}">
        <p14:creationId xmlns:p14="http://schemas.microsoft.com/office/powerpoint/2010/main" val="281672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297C-E70E-4722-91EB-E1D7F08930E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8EC629-099E-4A10-9118-4E2752A6611C}"/>
              </a:ext>
            </a:extLst>
          </p:cNvPr>
          <p:cNvSpPr>
            <a:spLocks noGrp="1"/>
          </p:cNvSpPr>
          <p:nvPr>
            <p:ph type="dt" sz="half" idx="10"/>
          </p:nvPr>
        </p:nvSpPr>
        <p:spPr/>
        <p:txBody>
          <a:bodyPr/>
          <a:lstStyle/>
          <a:p>
            <a:fld id="{64D66270-9902-4AFE-B07A-CCA0CCD3C69D}" type="datetimeFigureOut">
              <a:rPr lang="en-GB" smtClean="0"/>
              <a:t>29/10/2021</a:t>
            </a:fld>
            <a:endParaRPr lang="en-GB"/>
          </a:p>
        </p:txBody>
      </p:sp>
      <p:sp>
        <p:nvSpPr>
          <p:cNvPr id="4" name="Footer Placeholder 3">
            <a:extLst>
              <a:ext uri="{FF2B5EF4-FFF2-40B4-BE49-F238E27FC236}">
                <a16:creationId xmlns:a16="http://schemas.microsoft.com/office/drawing/2014/main" id="{2E9661ED-D093-46B4-AC4C-680A611FD4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3946B1-4BF9-43FC-87A7-BE62B0C16A83}"/>
              </a:ext>
            </a:extLst>
          </p:cNvPr>
          <p:cNvSpPr>
            <a:spLocks noGrp="1"/>
          </p:cNvSpPr>
          <p:nvPr>
            <p:ph type="sldNum" sz="quarter" idx="12"/>
          </p:nvPr>
        </p:nvSpPr>
        <p:spPr/>
        <p:txBody>
          <a:bodyPr/>
          <a:lstStyle/>
          <a:p>
            <a:fld id="{84F21F6C-57E0-42B7-B046-92C8FE52E013}" type="slidenum">
              <a:rPr lang="en-GB" smtClean="0"/>
              <a:t>‹#›</a:t>
            </a:fld>
            <a:endParaRPr lang="en-GB"/>
          </a:p>
        </p:txBody>
      </p:sp>
    </p:spTree>
    <p:extLst>
      <p:ext uri="{BB962C8B-B14F-4D97-AF65-F5344CB8AC3E}">
        <p14:creationId xmlns:p14="http://schemas.microsoft.com/office/powerpoint/2010/main" val="351945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A002E0-2FC2-4DDD-B21F-82E70E1956D4}"/>
              </a:ext>
            </a:extLst>
          </p:cNvPr>
          <p:cNvSpPr>
            <a:spLocks noGrp="1"/>
          </p:cNvSpPr>
          <p:nvPr>
            <p:ph type="dt" sz="half" idx="10"/>
          </p:nvPr>
        </p:nvSpPr>
        <p:spPr/>
        <p:txBody>
          <a:bodyPr/>
          <a:lstStyle/>
          <a:p>
            <a:fld id="{64D66270-9902-4AFE-B07A-CCA0CCD3C69D}" type="datetimeFigureOut">
              <a:rPr lang="en-GB" smtClean="0"/>
              <a:t>29/10/2021</a:t>
            </a:fld>
            <a:endParaRPr lang="en-GB"/>
          </a:p>
        </p:txBody>
      </p:sp>
      <p:sp>
        <p:nvSpPr>
          <p:cNvPr id="3" name="Footer Placeholder 2">
            <a:extLst>
              <a:ext uri="{FF2B5EF4-FFF2-40B4-BE49-F238E27FC236}">
                <a16:creationId xmlns:a16="http://schemas.microsoft.com/office/drawing/2014/main" id="{A28F03B0-6EB6-44DB-9C7D-3BB4024E65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D718CD-1020-4AEA-BEBD-CAE4D57A7E92}"/>
              </a:ext>
            </a:extLst>
          </p:cNvPr>
          <p:cNvSpPr>
            <a:spLocks noGrp="1"/>
          </p:cNvSpPr>
          <p:nvPr>
            <p:ph type="sldNum" sz="quarter" idx="12"/>
          </p:nvPr>
        </p:nvSpPr>
        <p:spPr/>
        <p:txBody>
          <a:bodyPr/>
          <a:lstStyle/>
          <a:p>
            <a:fld id="{84F21F6C-57E0-42B7-B046-92C8FE52E013}" type="slidenum">
              <a:rPr lang="en-GB" smtClean="0"/>
              <a:t>‹#›</a:t>
            </a:fld>
            <a:endParaRPr lang="en-GB"/>
          </a:p>
        </p:txBody>
      </p:sp>
    </p:spTree>
    <p:extLst>
      <p:ext uri="{BB962C8B-B14F-4D97-AF65-F5344CB8AC3E}">
        <p14:creationId xmlns:p14="http://schemas.microsoft.com/office/powerpoint/2010/main" val="269101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F032D-3BEF-4632-BE9E-F7BE2A33CB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694873-38D2-4F7B-B9A8-8F213C0E4C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B9CF1F-9450-43E5-900A-710C8E39C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1872D8-53E1-43F4-AEE3-6D9A8E98EDAF}"/>
              </a:ext>
            </a:extLst>
          </p:cNvPr>
          <p:cNvSpPr>
            <a:spLocks noGrp="1"/>
          </p:cNvSpPr>
          <p:nvPr>
            <p:ph type="dt" sz="half" idx="10"/>
          </p:nvPr>
        </p:nvSpPr>
        <p:spPr/>
        <p:txBody>
          <a:bodyPr/>
          <a:lstStyle/>
          <a:p>
            <a:fld id="{64D66270-9902-4AFE-B07A-CCA0CCD3C69D}" type="datetimeFigureOut">
              <a:rPr lang="en-GB" smtClean="0"/>
              <a:t>29/10/2021</a:t>
            </a:fld>
            <a:endParaRPr lang="en-GB"/>
          </a:p>
        </p:txBody>
      </p:sp>
      <p:sp>
        <p:nvSpPr>
          <p:cNvPr id="6" name="Footer Placeholder 5">
            <a:extLst>
              <a:ext uri="{FF2B5EF4-FFF2-40B4-BE49-F238E27FC236}">
                <a16:creationId xmlns:a16="http://schemas.microsoft.com/office/drawing/2014/main" id="{51FE329C-A868-4FEB-A801-7006F1FF99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64E60E-5D39-4580-BBAF-7B97A88BC5FD}"/>
              </a:ext>
            </a:extLst>
          </p:cNvPr>
          <p:cNvSpPr>
            <a:spLocks noGrp="1"/>
          </p:cNvSpPr>
          <p:nvPr>
            <p:ph type="sldNum" sz="quarter" idx="12"/>
          </p:nvPr>
        </p:nvSpPr>
        <p:spPr/>
        <p:txBody>
          <a:bodyPr/>
          <a:lstStyle/>
          <a:p>
            <a:fld id="{84F21F6C-57E0-42B7-B046-92C8FE52E013}" type="slidenum">
              <a:rPr lang="en-GB" smtClean="0"/>
              <a:t>‹#›</a:t>
            </a:fld>
            <a:endParaRPr lang="en-GB"/>
          </a:p>
        </p:txBody>
      </p:sp>
    </p:spTree>
    <p:extLst>
      <p:ext uri="{BB962C8B-B14F-4D97-AF65-F5344CB8AC3E}">
        <p14:creationId xmlns:p14="http://schemas.microsoft.com/office/powerpoint/2010/main" val="135542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92926-53F2-4BC9-847C-2452A6CF80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E50B3D-3B10-4B5E-B40B-5CF0E41FD0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E475B8-692E-48DC-9027-98263B8FA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0E8891-035E-4BBE-B722-5308594A4D7E}"/>
              </a:ext>
            </a:extLst>
          </p:cNvPr>
          <p:cNvSpPr>
            <a:spLocks noGrp="1"/>
          </p:cNvSpPr>
          <p:nvPr>
            <p:ph type="dt" sz="half" idx="10"/>
          </p:nvPr>
        </p:nvSpPr>
        <p:spPr/>
        <p:txBody>
          <a:bodyPr/>
          <a:lstStyle/>
          <a:p>
            <a:fld id="{64D66270-9902-4AFE-B07A-CCA0CCD3C69D}" type="datetimeFigureOut">
              <a:rPr lang="en-GB" smtClean="0"/>
              <a:t>29/10/2021</a:t>
            </a:fld>
            <a:endParaRPr lang="en-GB"/>
          </a:p>
        </p:txBody>
      </p:sp>
      <p:sp>
        <p:nvSpPr>
          <p:cNvPr id="6" name="Footer Placeholder 5">
            <a:extLst>
              <a:ext uri="{FF2B5EF4-FFF2-40B4-BE49-F238E27FC236}">
                <a16:creationId xmlns:a16="http://schemas.microsoft.com/office/drawing/2014/main" id="{A7863C1F-7E92-46EA-9263-CBD54FF9EE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455023-C6BC-4412-B5E5-A80B8492B94E}"/>
              </a:ext>
            </a:extLst>
          </p:cNvPr>
          <p:cNvSpPr>
            <a:spLocks noGrp="1"/>
          </p:cNvSpPr>
          <p:nvPr>
            <p:ph type="sldNum" sz="quarter" idx="12"/>
          </p:nvPr>
        </p:nvSpPr>
        <p:spPr/>
        <p:txBody>
          <a:bodyPr/>
          <a:lstStyle/>
          <a:p>
            <a:fld id="{84F21F6C-57E0-42B7-B046-92C8FE52E013}" type="slidenum">
              <a:rPr lang="en-GB" smtClean="0"/>
              <a:t>‹#›</a:t>
            </a:fld>
            <a:endParaRPr lang="en-GB"/>
          </a:p>
        </p:txBody>
      </p:sp>
    </p:spTree>
    <p:extLst>
      <p:ext uri="{BB962C8B-B14F-4D97-AF65-F5344CB8AC3E}">
        <p14:creationId xmlns:p14="http://schemas.microsoft.com/office/powerpoint/2010/main" val="1289951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D9EBF8-F4EB-4964-B5EF-45BBC2DD0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0EAF5E-F112-4B7E-B9E5-9649EBC068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DA27C0-CC85-4668-BB00-302045D9A7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66270-9902-4AFE-B07A-CCA0CCD3C69D}" type="datetimeFigureOut">
              <a:rPr lang="en-GB" smtClean="0"/>
              <a:t>29/10/2021</a:t>
            </a:fld>
            <a:endParaRPr lang="en-GB"/>
          </a:p>
        </p:txBody>
      </p:sp>
      <p:sp>
        <p:nvSpPr>
          <p:cNvPr id="5" name="Footer Placeholder 4">
            <a:extLst>
              <a:ext uri="{FF2B5EF4-FFF2-40B4-BE49-F238E27FC236}">
                <a16:creationId xmlns:a16="http://schemas.microsoft.com/office/drawing/2014/main" id="{31696F6D-EAE2-4F3D-821F-0562C1DDA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47FD26-1D43-4411-A70F-A64AD82811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21F6C-57E0-42B7-B046-92C8FE52E013}" type="slidenum">
              <a:rPr lang="en-GB" smtClean="0"/>
              <a:t>‹#›</a:t>
            </a:fld>
            <a:endParaRPr lang="en-GB"/>
          </a:p>
        </p:txBody>
      </p:sp>
    </p:spTree>
    <p:extLst>
      <p:ext uri="{BB962C8B-B14F-4D97-AF65-F5344CB8AC3E}">
        <p14:creationId xmlns:p14="http://schemas.microsoft.com/office/powerpoint/2010/main" val="2003811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j.goulding@ucl.co.uk" TargetMode="External"/><Relationship Id="rId7" Type="http://schemas.openxmlformats.org/officeDocument/2006/relationships/image" Target="../media/image10.png"/><Relationship Id="rId2" Type="http://schemas.openxmlformats.org/officeDocument/2006/relationships/hyperlink" Target="mailto:ellen.barrow@pearson.com"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hyperlink" Target="mailto:grace.grima@pearso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1005B8-81CC-9247-8016-5A2F8A23DABE}"/>
              </a:ext>
            </a:extLst>
          </p:cNvPr>
          <p:cNvSpPr>
            <a:spLocks noGrp="1"/>
          </p:cNvSpPr>
          <p:nvPr>
            <p:ph type="sldNum" sz="quarter" idx="10"/>
          </p:nvPr>
        </p:nvSpPr>
        <p:spPr/>
        <p:txBody>
          <a:bodyPr/>
          <a:lstStyle/>
          <a:p>
            <a:pPr>
              <a:defRPr/>
            </a:pPr>
            <a:fld id="{1BE0104A-9AB8-0446-89F9-4E3E478B7FB3}" type="slidenum">
              <a:rPr lang="en-US" smtClean="0"/>
              <a:pPr>
                <a:defRPr/>
              </a:pPr>
              <a:t>1</a:t>
            </a:fld>
            <a:endParaRPr lang="en-US"/>
          </a:p>
        </p:txBody>
      </p:sp>
      <p:sp>
        <p:nvSpPr>
          <p:cNvPr id="4" name="Rectangle 3">
            <a:extLst>
              <a:ext uri="{FF2B5EF4-FFF2-40B4-BE49-F238E27FC236}">
                <a16:creationId xmlns:a16="http://schemas.microsoft.com/office/drawing/2014/main" id="{8DDF9F74-64F2-9545-BEFD-148C0F11BEEE}"/>
              </a:ext>
            </a:extLst>
          </p:cNvPr>
          <p:cNvSpPr/>
          <p:nvPr/>
        </p:nvSpPr>
        <p:spPr>
          <a:xfrm>
            <a:off x="1066800" y="562611"/>
            <a:ext cx="3891277"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i="1" dirty="0">
              <a:solidFill>
                <a:srgbClr val="005568"/>
              </a:solidFill>
              <a:ea typeface="Open Sans" panose="020B0606030504020204" pitchFamily="34" charset="0"/>
              <a:cs typeface="Open Sans" panose="020B0606030504020204" pitchFamily="34" charset="0"/>
            </a:endParaRPr>
          </a:p>
          <a:p>
            <a:pPr>
              <a:defRPr/>
            </a:pPr>
            <a:endParaRPr lang="en-GB" i="1" dirty="0">
              <a:solidFill>
                <a:srgbClr val="005568"/>
              </a:solidFill>
              <a:ea typeface="Open Sans" panose="020B0606030504020204" pitchFamily="34" charset="0"/>
              <a:cs typeface="Open Sans" panose="020B0606030504020204" pitchFamily="34" charset="0"/>
            </a:endParaRPr>
          </a:p>
          <a:p>
            <a:pPr>
              <a:defRPr/>
            </a:pPr>
            <a:endParaRPr lang="en-GB" i="1" dirty="0">
              <a:solidFill>
                <a:srgbClr val="005568"/>
              </a:solidFill>
              <a:ea typeface="Open Sans" panose="020B0606030504020204" pitchFamily="34" charset="0"/>
              <a:cs typeface="Open Sans" panose="020B0606030504020204" pitchFamily="34" charset="0"/>
            </a:endParaRPr>
          </a:p>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430808BC-5FC0-0347-9B02-658C989BE000}"/>
              </a:ext>
            </a:extLst>
          </p:cNvPr>
          <p:cNvCxnSpPr>
            <a:cxnSpLocks/>
          </p:cNvCxnSpPr>
          <p:nvPr/>
        </p:nvCxnSpPr>
        <p:spPr>
          <a:xfrm>
            <a:off x="989013" y="565150"/>
            <a:ext cx="0" cy="3676650"/>
          </a:xfrm>
          <a:prstGeom prst="line">
            <a:avLst/>
          </a:prstGeom>
          <a:ln w="63500">
            <a:solidFill>
              <a:srgbClr val="005568"/>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731EB548-84A3-F94E-A678-E39A04512159}"/>
              </a:ext>
            </a:extLst>
          </p:cNvPr>
          <p:cNvSpPr txBox="1">
            <a:spLocks/>
          </p:cNvSpPr>
          <p:nvPr/>
        </p:nvSpPr>
        <p:spPr>
          <a:xfrm>
            <a:off x="1061690" y="2933408"/>
            <a:ext cx="3891280" cy="2616784"/>
          </a:xfrm>
          <a:prstGeom prst="rect">
            <a:avLst/>
          </a:prstGeom>
        </p:spPr>
        <p:txBody>
          <a:bodyPr anchor="t"/>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Open Sans Light" panose="020B0306030504020204" pitchFamily="34" charset="0"/>
                <a:ea typeface="+mn-ea"/>
                <a:cs typeface="Open Sans Semibold" panose="020B0606030504020204" pitchFamily="34" charset="0"/>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Open Sans Light" panose="020B0306030504020204" pitchFamily="34" charset="0"/>
                <a:ea typeface="+mn-ea"/>
                <a:cs typeface="Open Sans Semibold" panose="020B0606030504020204" pitchFamily="34" charset="0"/>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Open Sans Light" panose="020B0306030504020204" pitchFamily="34" charset="0"/>
                <a:ea typeface="+mn-ea"/>
                <a:cs typeface="Open Sans Semibold" panose="020B0606030504020204" pitchFamily="34" charset="0"/>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Open Sans Light" panose="020B0306030504020204" pitchFamily="34" charset="0"/>
                <a:ea typeface="+mn-ea"/>
                <a:cs typeface="Open Sans Semibold"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solidFill>
                <a:srgbClr val="005568"/>
              </a:solidFill>
              <a:ea typeface="Open Sans" panose="020B0606030504020204" pitchFamily="34" charset="0"/>
              <a:cs typeface="Open Sans" panose="020B0606030504020204" pitchFamily="34" charset="0"/>
            </a:endParaRPr>
          </a:p>
          <a:p>
            <a:r>
              <a:rPr lang="en-GB" sz="1400" dirty="0">
                <a:solidFill>
                  <a:srgbClr val="005568"/>
                </a:solidFill>
                <a:latin typeface="+mj-lt"/>
                <a:ea typeface="Open Sans" panose="020B0606030504020204" pitchFamily="34" charset="0"/>
                <a:cs typeface="Open Sans" panose="020B0606030504020204" pitchFamily="34" charset="0"/>
              </a:rPr>
              <a:t>Ellen Barrow - Researcher, Pearson </a:t>
            </a:r>
          </a:p>
          <a:p>
            <a:r>
              <a:rPr lang="en-GB" sz="1400" b="0" dirty="0">
                <a:solidFill>
                  <a:schemeClr val="accent1">
                    <a:lumMod val="50000"/>
                  </a:schemeClr>
                </a:solidFill>
                <a:latin typeface="+mj-lt"/>
              </a:rPr>
              <a:t>ellen.barrow@pearson.com </a:t>
            </a:r>
          </a:p>
          <a:p>
            <a:br>
              <a:rPr lang="en-GB" sz="1400" dirty="0">
                <a:solidFill>
                  <a:srgbClr val="005568"/>
                </a:solidFill>
                <a:latin typeface="+mj-lt"/>
                <a:ea typeface="Open Sans" panose="020B0606030504020204" pitchFamily="34" charset="0"/>
                <a:cs typeface="Open Sans" panose="020B0606030504020204" pitchFamily="34" charset="0"/>
              </a:rPr>
            </a:br>
            <a:r>
              <a:rPr lang="en-GB" sz="1400" dirty="0">
                <a:solidFill>
                  <a:srgbClr val="005568"/>
                </a:solidFill>
                <a:latin typeface="+mj-lt"/>
                <a:ea typeface="Open Sans" panose="020B0606030504020204" pitchFamily="34" charset="0"/>
                <a:cs typeface="Open Sans" panose="020B0606030504020204" pitchFamily="34" charset="0"/>
              </a:rPr>
              <a:t>Jennie Golding – Associate Professor, UCL</a:t>
            </a:r>
          </a:p>
          <a:p>
            <a:r>
              <a:rPr lang="en-GB" sz="1400" b="0" dirty="0">
                <a:solidFill>
                  <a:schemeClr val="accent1">
                    <a:lumMod val="50000"/>
                  </a:schemeClr>
                </a:solidFill>
                <a:latin typeface="+mj-lt"/>
              </a:rPr>
              <a:t>j.golding@ucl.ac.uk </a:t>
            </a:r>
            <a:br>
              <a:rPr lang="en-GB" sz="1400" dirty="0">
                <a:solidFill>
                  <a:schemeClr val="accent1">
                    <a:lumMod val="50000"/>
                  </a:schemeClr>
                </a:solidFill>
                <a:latin typeface="+mj-lt"/>
              </a:rPr>
            </a:br>
            <a:br>
              <a:rPr lang="en-GB" sz="1400" b="0" dirty="0">
                <a:solidFill>
                  <a:srgbClr val="005568"/>
                </a:solidFill>
                <a:latin typeface="+mj-lt"/>
                <a:ea typeface="Open Sans" panose="020B0606030504020204" pitchFamily="34" charset="0"/>
                <a:cs typeface="Open Sans" panose="020B0606030504020204" pitchFamily="34" charset="0"/>
              </a:rPr>
            </a:br>
            <a:r>
              <a:rPr lang="en-GB" sz="1400" dirty="0">
                <a:solidFill>
                  <a:srgbClr val="005568"/>
                </a:solidFill>
                <a:latin typeface="+mj-lt"/>
                <a:ea typeface="Open Sans" panose="020B0606030504020204" pitchFamily="34" charset="0"/>
                <a:cs typeface="Open Sans" panose="020B0606030504020204" pitchFamily="34" charset="0"/>
              </a:rPr>
              <a:t>Grace </a:t>
            </a:r>
            <a:r>
              <a:rPr lang="en-GB" sz="1400" dirty="0" err="1">
                <a:solidFill>
                  <a:srgbClr val="005568"/>
                </a:solidFill>
                <a:latin typeface="+mj-lt"/>
                <a:ea typeface="Open Sans" panose="020B0606030504020204" pitchFamily="34" charset="0"/>
                <a:cs typeface="Open Sans" panose="020B0606030504020204" pitchFamily="34" charset="0"/>
              </a:rPr>
              <a:t>Grima</a:t>
            </a:r>
            <a:r>
              <a:rPr lang="en-GB" sz="1400" dirty="0">
                <a:solidFill>
                  <a:srgbClr val="005568"/>
                </a:solidFill>
                <a:latin typeface="+mj-lt"/>
                <a:ea typeface="Open Sans" panose="020B0606030504020204" pitchFamily="34" charset="0"/>
                <a:cs typeface="Open Sans" panose="020B0606030504020204" pitchFamily="34" charset="0"/>
              </a:rPr>
              <a:t> - Director of Research, Pearson</a:t>
            </a:r>
          </a:p>
          <a:p>
            <a:r>
              <a:rPr lang="en-GB" sz="1400" b="0" dirty="0">
                <a:solidFill>
                  <a:schemeClr val="accent1">
                    <a:lumMod val="50000"/>
                  </a:schemeClr>
                </a:solidFill>
                <a:latin typeface="+mj-lt"/>
              </a:rPr>
              <a:t>grace.grima@pearson.com</a:t>
            </a:r>
            <a:endParaRPr lang="en-GB" sz="1400" b="0" dirty="0">
              <a:solidFill>
                <a:srgbClr val="005568"/>
              </a:solidFill>
              <a:latin typeface="+mj-lt"/>
              <a:ea typeface="Arial"/>
              <a:cs typeface="Arial"/>
              <a:sym typeface="Arial"/>
            </a:endParaRPr>
          </a:p>
        </p:txBody>
      </p:sp>
      <p:sp>
        <p:nvSpPr>
          <p:cNvPr id="7" name="Title 1">
            <a:extLst>
              <a:ext uri="{FF2B5EF4-FFF2-40B4-BE49-F238E27FC236}">
                <a16:creationId xmlns:a16="http://schemas.microsoft.com/office/drawing/2014/main" id="{8B6935FF-4C8F-264D-BCFE-C83CF4FF3DD3}"/>
              </a:ext>
            </a:extLst>
          </p:cNvPr>
          <p:cNvSpPr txBox="1">
            <a:spLocks/>
          </p:cNvSpPr>
          <p:nvPr/>
        </p:nvSpPr>
        <p:spPr>
          <a:xfrm>
            <a:off x="1066801" y="721360"/>
            <a:ext cx="5362574" cy="2376856"/>
          </a:xfrm>
          <a:prstGeom prst="rect">
            <a:avLst/>
          </a:prstGeom>
        </p:spPr>
        <p:txBody>
          <a:bodyPr anchor="t"/>
          <a:lst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a:lstStyle>
          <a:p>
            <a:r>
              <a:rPr lang="en-US" sz="2800" b="1" kern="0" dirty="0">
                <a:solidFill>
                  <a:srgbClr val="000000"/>
                </a:solidFill>
                <a:effectLst/>
                <a:latin typeface="Open Sans Light" panose="020B0306030504020204" pitchFamily="34" charset="0"/>
                <a:ea typeface="MS PGothic" panose="020B0600070205080204" pitchFamily="34" charset="-128"/>
                <a:cs typeface="Times New Roman" panose="02020603050405020304" pitchFamily="18" charset="0"/>
              </a:rPr>
              <a:t>A year of pandemic: managing the impact in Power </a:t>
            </a:r>
            <a:r>
              <a:rPr lang="en-US" sz="2800" b="1" kern="0" dirty="0" err="1">
                <a:solidFill>
                  <a:srgbClr val="000000"/>
                </a:solidFill>
                <a:effectLst/>
                <a:latin typeface="Open Sans Light" panose="020B0306030504020204" pitchFamily="34" charset="0"/>
                <a:ea typeface="MS PGothic" panose="020B0600070205080204" pitchFamily="34" charset="-128"/>
                <a:cs typeface="Times New Roman" panose="02020603050405020304" pitchFamily="18" charset="0"/>
              </a:rPr>
              <a:t>Maths</a:t>
            </a:r>
            <a:r>
              <a:rPr lang="en-US" sz="2800" b="1" kern="0" dirty="0">
                <a:solidFill>
                  <a:srgbClr val="000000"/>
                </a:solidFill>
                <a:effectLst/>
                <a:latin typeface="Open Sans Light" panose="020B0306030504020204" pitchFamily="34" charset="0"/>
                <a:ea typeface="MS PGothic" panose="020B0600070205080204" pitchFamily="34" charset="-128"/>
                <a:cs typeface="Times New Roman" panose="02020603050405020304" pitchFamily="18" charset="0"/>
              </a:rPr>
              <a:t> primary schools in England, 2020-2021</a:t>
            </a:r>
          </a:p>
          <a:p>
            <a:endParaRPr lang="en-US" sz="2000" b="1" kern="0" dirty="0">
              <a:solidFill>
                <a:srgbClr val="000000"/>
              </a:solidFill>
              <a:ea typeface="Open Sans Light" panose="020B0306030504020204" pitchFamily="34" charset="0"/>
              <a:cs typeface="Open Sans Light" panose="020B0306030504020204" pitchFamily="34" charset="0"/>
            </a:endParaRPr>
          </a:p>
          <a:p>
            <a:endParaRPr lang="en-US" sz="2000" kern="0" dirty="0">
              <a:solidFill>
                <a:srgbClr val="000000"/>
              </a:solidFill>
              <a:ea typeface="Open Sans Light" panose="020B0306030504020204" pitchFamily="34" charset="0"/>
              <a:cs typeface="Open Sans Light" panose="020B0306030504020204" pitchFamily="34" charset="0"/>
            </a:endParaRPr>
          </a:p>
          <a:p>
            <a:r>
              <a:rPr lang="en-US" sz="2000" kern="0" dirty="0">
                <a:solidFill>
                  <a:srgbClr val="000000"/>
                </a:solidFill>
                <a:ea typeface="Open Sans Light" panose="020B0306030504020204" pitchFamily="34" charset="0"/>
                <a:cs typeface="Open Sans Light" panose="020B0306030504020204" pitchFamily="34" charset="0"/>
              </a:rPr>
              <a:t>AEA-e November 2021</a:t>
            </a:r>
            <a:endParaRPr lang="en-GB" sz="2000" dirty="0">
              <a:solidFill>
                <a:srgbClr val="002060"/>
              </a:solidFill>
              <a:ea typeface="Open Sans Light" panose="020B0306030504020204" pitchFamily="34" charset="0"/>
              <a:cs typeface="Open Sans Light" panose="020B0306030504020204" pitchFamily="34" charset="0"/>
            </a:endParaRPr>
          </a:p>
        </p:txBody>
      </p:sp>
      <p:pic>
        <p:nvPicPr>
          <p:cNvPr id="29" name="Picture Placeholder 28" descr="A picture containing shape&#10;&#10;Description automatically generated">
            <a:extLst>
              <a:ext uri="{FF2B5EF4-FFF2-40B4-BE49-F238E27FC236}">
                <a16:creationId xmlns:a16="http://schemas.microsoft.com/office/drawing/2014/main" id="{6EC8A832-ACE9-437F-B985-4075B2BB8ABA}"/>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581" r="7265" b="313"/>
          <a:stretch/>
        </p:blipFill>
        <p:spPr>
          <a:xfrm>
            <a:off x="7042491" y="0"/>
            <a:ext cx="5005125" cy="6858000"/>
          </a:xfrm>
        </p:spPr>
      </p:pic>
    </p:spTree>
    <p:extLst>
      <p:ext uri="{BB962C8B-B14F-4D97-AF65-F5344CB8AC3E}">
        <p14:creationId xmlns:p14="http://schemas.microsoft.com/office/powerpoint/2010/main" val="461183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5FB42B-7798-462D-9BF0-7B1ECF3F0CDF}"/>
              </a:ext>
            </a:extLst>
          </p:cNvPr>
          <p:cNvSpPr/>
          <p:nvPr/>
        </p:nvSpPr>
        <p:spPr>
          <a:xfrm>
            <a:off x="6124703" y="1251077"/>
            <a:ext cx="6096000" cy="55731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E7B3287-2C94-4E60-A33A-0DE8BC24946A}"/>
              </a:ext>
            </a:extLst>
          </p:cNvPr>
          <p:cNvSpPr txBox="1"/>
          <p:nvPr/>
        </p:nvSpPr>
        <p:spPr>
          <a:xfrm>
            <a:off x="422164" y="1487056"/>
            <a:ext cx="5145504" cy="4937955"/>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GB" sz="2400" dirty="0">
                <a:latin typeface="+mj-lt"/>
                <a:ea typeface="Calibri" panose="020F0502020204030204" pitchFamily="34" charset="0"/>
              </a:rPr>
              <a:t>W</a:t>
            </a:r>
            <a:r>
              <a:rPr lang="en-GB" sz="2400" dirty="0">
                <a:effectLst/>
                <a:latin typeface="+mj-lt"/>
                <a:ea typeface="Calibri" panose="020F0502020204030204" pitchFamily="34" charset="0"/>
              </a:rPr>
              <a:t>hile many teachers were </a:t>
            </a:r>
            <a:r>
              <a:rPr lang="en-GB" sz="2400" b="1" dirty="0">
                <a:solidFill>
                  <a:srgbClr val="005568"/>
                </a:solidFill>
                <a:effectLst/>
                <a:latin typeface="+mj-lt"/>
                <a:ea typeface="Calibri" panose="020F0502020204030204" pitchFamily="34" charset="0"/>
              </a:rPr>
              <a:t>anxious or nervous about using technology </a:t>
            </a:r>
            <a:r>
              <a:rPr lang="en-GB" sz="2400" dirty="0">
                <a:effectLst/>
                <a:latin typeface="+mj-lt"/>
                <a:ea typeface="Calibri" panose="020F0502020204030204" pitchFamily="34" charset="0"/>
              </a:rPr>
              <a:t>to deliver maths learning, by the Summer of 2021 they were not </a:t>
            </a:r>
            <a:r>
              <a:rPr lang="en-GB" sz="2400" b="1" dirty="0">
                <a:solidFill>
                  <a:srgbClr val="005568"/>
                </a:solidFill>
                <a:effectLst/>
                <a:latin typeface="+mj-lt"/>
                <a:ea typeface="Calibri" panose="020F0502020204030204" pitchFamily="34" charset="0"/>
              </a:rPr>
              <a:t>only competent but confident </a:t>
            </a:r>
            <a:r>
              <a:rPr lang="en-GB" sz="2400" dirty="0">
                <a:effectLst/>
                <a:latin typeface="+mj-lt"/>
                <a:ea typeface="Calibri" panose="020F0502020204030204" pitchFamily="34" charset="0"/>
              </a:rPr>
              <a:t>in doing so.</a:t>
            </a:r>
          </a:p>
          <a:p>
            <a:pPr marL="342900" indent="-342900">
              <a:lnSpc>
                <a:spcPct val="120000"/>
              </a:lnSpc>
              <a:buFont typeface="Arial" panose="020B0604020202020204" pitchFamily="34" charset="0"/>
              <a:buChar char="•"/>
            </a:pPr>
            <a:r>
              <a:rPr lang="en-GB" sz="2400" dirty="0">
                <a:effectLst/>
                <a:latin typeface="+mj-lt"/>
                <a:ea typeface="Calibri" panose="020F0502020204030204" pitchFamily="34" charset="0"/>
              </a:rPr>
              <a:t>This confidence in using </a:t>
            </a:r>
            <a:r>
              <a:rPr lang="en-GB" sz="2400" b="1" dirty="0">
                <a:solidFill>
                  <a:srgbClr val="005568"/>
                </a:solidFill>
                <a:effectLst/>
                <a:latin typeface="+mj-lt"/>
                <a:ea typeface="Calibri" panose="020F0502020204030204" pitchFamily="34" charset="0"/>
              </a:rPr>
              <a:t>technology</a:t>
            </a:r>
            <a:r>
              <a:rPr lang="en-GB" sz="2400" dirty="0">
                <a:effectLst/>
                <a:latin typeface="+mj-lt"/>
                <a:ea typeface="Calibri" panose="020F0502020204030204" pitchFamily="34" charset="0"/>
              </a:rPr>
              <a:t> was helpful when pupils or class bubbles were required to </a:t>
            </a:r>
            <a:r>
              <a:rPr lang="en-GB" sz="2400" b="1" dirty="0">
                <a:solidFill>
                  <a:srgbClr val="005568"/>
                </a:solidFill>
                <a:effectLst/>
                <a:latin typeface="+mj-lt"/>
                <a:ea typeface="Calibri" panose="020F0502020204030204" pitchFamily="34" charset="0"/>
              </a:rPr>
              <a:t>isolate</a:t>
            </a:r>
            <a:r>
              <a:rPr lang="en-GB" sz="2400" dirty="0">
                <a:latin typeface="+mj-lt"/>
                <a:ea typeface="Calibri" panose="020F0502020204030204" pitchFamily="34" charset="0"/>
              </a:rPr>
              <a:t>, or for</a:t>
            </a:r>
            <a:r>
              <a:rPr lang="en-GB" sz="2400" b="1" dirty="0">
                <a:solidFill>
                  <a:srgbClr val="005568"/>
                </a:solidFill>
                <a:latin typeface="+mj-lt"/>
                <a:ea typeface="Calibri" panose="020F0502020204030204" pitchFamily="34" charset="0"/>
              </a:rPr>
              <a:t> home-learning.</a:t>
            </a:r>
          </a:p>
          <a:p>
            <a:pPr marL="342900" indent="-342900">
              <a:lnSpc>
                <a:spcPct val="120000"/>
              </a:lnSpc>
              <a:buFont typeface="Arial" panose="020B0604020202020204" pitchFamily="34" charset="0"/>
              <a:buChar char="•"/>
            </a:pPr>
            <a:r>
              <a:rPr lang="en-GB" sz="2400" dirty="0">
                <a:latin typeface="+mj-lt"/>
              </a:rPr>
              <a:t>Teachers were keen to </a:t>
            </a:r>
            <a:r>
              <a:rPr lang="en-GB" sz="2400" b="1" dirty="0">
                <a:solidFill>
                  <a:srgbClr val="005568"/>
                </a:solidFill>
                <a:latin typeface="+mj-lt"/>
              </a:rPr>
              <a:t>maintain skills going forward. </a:t>
            </a:r>
          </a:p>
        </p:txBody>
      </p:sp>
      <p:sp>
        <p:nvSpPr>
          <p:cNvPr id="6" name="Rectangle 5">
            <a:extLst>
              <a:ext uri="{FF2B5EF4-FFF2-40B4-BE49-F238E27FC236}">
                <a16:creationId xmlns:a16="http://schemas.microsoft.com/office/drawing/2014/main" id="{DEF45C18-2796-44E0-81B3-05B5DA8029B0}"/>
              </a:ext>
            </a:extLst>
          </p:cNvPr>
          <p:cNvSpPr/>
          <p:nvPr/>
        </p:nvSpPr>
        <p:spPr>
          <a:xfrm>
            <a:off x="0" y="-12006"/>
            <a:ext cx="12192000" cy="1245746"/>
          </a:xfrm>
          <a:prstGeom prst="rect">
            <a:avLst/>
          </a:prstGeom>
          <a:solidFill>
            <a:srgbClr val="005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F9A82EF0-80C4-4C9A-8257-77A08BC30A79}"/>
              </a:ext>
            </a:extLst>
          </p:cNvPr>
          <p:cNvSpPr txBox="1">
            <a:spLocks/>
          </p:cNvSpPr>
          <p:nvPr/>
        </p:nvSpPr>
        <p:spPr>
          <a:xfrm>
            <a:off x="6604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Development of Remote Learning Practices </a:t>
            </a:r>
          </a:p>
        </p:txBody>
      </p:sp>
      <p:sp>
        <p:nvSpPr>
          <p:cNvPr id="8" name="TextBox 7">
            <a:extLst>
              <a:ext uri="{FF2B5EF4-FFF2-40B4-BE49-F238E27FC236}">
                <a16:creationId xmlns:a16="http://schemas.microsoft.com/office/drawing/2014/main" id="{842CAF1A-1D5D-474B-9C18-51AF52C0E7B7}"/>
              </a:ext>
            </a:extLst>
          </p:cNvPr>
          <p:cNvSpPr txBox="1"/>
          <p:nvPr/>
        </p:nvSpPr>
        <p:spPr>
          <a:xfrm>
            <a:off x="6067298" y="2883511"/>
            <a:ext cx="5851636" cy="2308324"/>
          </a:xfrm>
          <a:prstGeom prst="rect">
            <a:avLst/>
          </a:prstGeom>
          <a:noFill/>
        </p:spPr>
        <p:txBody>
          <a:bodyPr wrap="square">
            <a:spAutoFit/>
          </a:bodyPr>
          <a:lstStyle/>
          <a:p>
            <a:pPr marL="457200" algn="just">
              <a:spcAft>
                <a:spcPts val="800"/>
              </a:spcAft>
            </a:pPr>
            <a:r>
              <a:rPr lang="en-GB" sz="1800" i="1" dirty="0">
                <a:effectLst/>
                <a:latin typeface="Calibri" panose="020F0502020204030204" pitchFamily="34" charset="0"/>
                <a:ea typeface="Calibri" panose="020F0502020204030204" pitchFamily="34" charset="0"/>
              </a:rPr>
              <a:t>I think I’ve definitely learned to teach a live lesson and how to adapt it. I think it’s very different. I think teaching Maths online is, obviously, very different to teaching Maths in a classroom…So, I think that has developed and I think I wouldn’t be worried about doing that now, doing a live lesson. I think I was terrified at first, but I wouldn’t be worried about doing that now (S17TY6 Summer Interview)</a:t>
            </a:r>
            <a:endParaRPr lang="en-GB" sz="1600" dirty="0">
              <a:effectLst/>
              <a:latin typeface="Arial" panose="020B060402020202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5D6905EB-CC7A-4C03-A874-DCF96B4F4707}"/>
              </a:ext>
            </a:extLst>
          </p:cNvPr>
          <p:cNvCxnSpPr>
            <a:cxnSpLocks/>
          </p:cNvCxnSpPr>
          <p:nvPr/>
        </p:nvCxnSpPr>
        <p:spPr>
          <a:xfrm>
            <a:off x="6426478" y="2854936"/>
            <a:ext cx="54924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703F10-7CA6-4373-BE78-3031F62987B8}"/>
              </a:ext>
            </a:extLst>
          </p:cNvPr>
          <p:cNvCxnSpPr>
            <a:cxnSpLocks/>
          </p:cNvCxnSpPr>
          <p:nvPr/>
        </p:nvCxnSpPr>
        <p:spPr>
          <a:xfrm>
            <a:off x="6545071" y="5191835"/>
            <a:ext cx="5316713"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A680277-039D-42E0-BA61-B46B779CDD88}"/>
              </a:ext>
            </a:extLst>
          </p:cNvPr>
          <p:cNvSpPr txBox="1"/>
          <p:nvPr/>
        </p:nvSpPr>
        <p:spPr>
          <a:xfrm>
            <a:off x="11536848" y="4763260"/>
            <a:ext cx="581247" cy="1569660"/>
          </a:xfrm>
          <a:prstGeom prst="rect">
            <a:avLst/>
          </a:prstGeom>
          <a:noFill/>
        </p:spPr>
        <p:txBody>
          <a:bodyPr wrap="square" rtlCol="0">
            <a:spAutoFit/>
          </a:bodyPr>
          <a:lstStyle/>
          <a:p>
            <a:r>
              <a:rPr lang="en-GB" sz="9600" dirty="0">
                <a:latin typeface="Playfair Display" panose="00000500000000000000" pitchFamily="2" charset="0"/>
              </a:rPr>
              <a:t>”</a:t>
            </a:r>
            <a:endParaRPr lang="en-GB" sz="6000" dirty="0">
              <a:latin typeface="Playfair Display" panose="00000500000000000000" pitchFamily="2" charset="0"/>
            </a:endParaRPr>
          </a:p>
        </p:txBody>
      </p:sp>
      <p:sp>
        <p:nvSpPr>
          <p:cNvPr id="10" name="TextBox 9">
            <a:extLst>
              <a:ext uri="{FF2B5EF4-FFF2-40B4-BE49-F238E27FC236}">
                <a16:creationId xmlns:a16="http://schemas.microsoft.com/office/drawing/2014/main" id="{D5C86BB5-F3D7-464A-877D-48004824CED2}"/>
              </a:ext>
            </a:extLst>
          </p:cNvPr>
          <p:cNvSpPr txBox="1"/>
          <p:nvPr/>
        </p:nvSpPr>
        <p:spPr>
          <a:xfrm>
            <a:off x="6094193" y="2388145"/>
            <a:ext cx="730172" cy="1200329"/>
          </a:xfrm>
          <a:prstGeom prst="rect">
            <a:avLst/>
          </a:prstGeom>
          <a:noFill/>
        </p:spPr>
        <p:txBody>
          <a:bodyPr wrap="square" rtlCol="0">
            <a:spAutoFit/>
          </a:bodyPr>
          <a:lstStyle/>
          <a:p>
            <a:r>
              <a:rPr lang="en-GB" sz="7200" b="1" dirty="0">
                <a:latin typeface="Playfair Display" panose="00000500000000000000" pitchFamily="2" charset="0"/>
              </a:rPr>
              <a:t>“</a:t>
            </a:r>
          </a:p>
        </p:txBody>
      </p:sp>
    </p:spTree>
    <p:extLst>
      <p:ext uri="{BB962C8B-B14F-4D97-AF65-F5344CB8AC3E}">
        <p14:creationId xmlns:p14="http://schemas.microsoft.com/office/powerpoint/2010/main" val="76400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0397DE-14F6-4D70-B3FA-B04670C066C0}"/>
              </a:ext>
            </a:extLst>
          </p:cNvPr>
          <p:cNvSpPr/>
          <p:nvPr/>
        </p:nvSpPr>
        <p:spPr>
          <a:xfrm>
            <a:off x="6124703" y="1270127"/>
            <a:ext cx="6096000" cy="55731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685CD4C-A1E8-48B8-A3B3-D37C16370D00}"/>
              </a:ext>
            </a:extLst>
          </p:cNvPr>
          <p:cNvSpPr>
            <a:spLocks noGrp="1"/>
          </p:cNvSpPr>
          <p:nvPr>
            <p:ph idx="1"/>
          </p:nvPr>
        </p:nvSpPr>
        <p:spPr>
          <a:xfrm>
            <a:off x="440436" y="1898777"/>
            <a:ext cx="5313291" cy="4351338"/>
          </a:xfrm>
        </p:spPr>
        <p:txBody>
          <a:bodyPr/>
          <a:lstStyle/>
          <a:p>
            <a:r>
              <a:rPr lang="en-GB" sz="2400" dirty="0">
                <a:latin typeface="+mj-lt"/>
              </a:rPr>
              <a:t>During Remote Learning periods, teachers did not have a </a:t>
            </a:r>
            <a:r>
              <a:rPr lang="en-GB" sz="2400" b="1" dirty="0">
                <a:solidFill>
                  <a:srgbClr val="003057"/>
                </a:solidFill>
                <a:latin typeface="+mj-lt"/>
              </a:rPr>
              <a:t>confident grasp </a:t>
            </a:r>
            <a:r>
              <a:rPr lang="en-GB" sz="2400" dirty="0">
                <a:latin typeface="+mj-lt"/>
              </a:rPr>
              <a:t>on what maths learning had been achieved. </a:t>
            </a:r>
            <a:r>
              <a:rPr lang="en-GB" sz="2400" b="1" dirty="0">
                <a:solidFill>
                  <a:srgbClr val="003057"/>
                </a:solidFill>
                <a:latin typeface="+mj-lt"/>
              </a:rPr>
              <a:t>Learning could not be assessed in a reliable way. </a:t>
            </a:r>
          </a:p>
          <a:p>
            <a:pPr marL="0" indent="0">
              <a:buNone/>
            </a:pPr>
            <a:endParaRPr lang="en-GB" sz="2400" b="1" dirty="0">
              <a:solidFill>
                <a:srgbClr val="003057"/>
              </a:solidFill>
              <a:latin typeface="+mj-lt"/>
            </a:endParaRPr>
          </a:p>
          <a:p>
            <a:r>
              <a:rPr lang="en-GB" sz="2400" dirty="0">
                <a:latin typeface="+mj-lt"/>
              </a:rPr>
              <a:t>Largely influenced by pupils’ </a:t>
            </a:r>
            <a:r>
              <a:rPr lang="en-GB" sz="2400" b="1" dirty="0">
                <a:solidFill>
                  <a:srgbClr val="005568"/>
                </a:solidFill>
                <a:latin typeface="+mj-lt"/>
              </a:rPr>
              <a:t>home environment </a:t>
            </a:r>
            <a:r>
              <a:rPr lang="en-GB" sz="2400" dirty="0">
                <a:latin typeface="+mj-lt"/>
              </a:rPr>
              <a:t>and </a:t>
            </a:r>
            <a:r>
              <a:rPr lang="en-GB" sz="2400" b="1" dirty="0">
                <a:solidFill>
                  <a:srgbClr val="005568"/>
                </a:solidFill>
                <a:latin typeface="+mj-lt"/>
              </a:rPr>
              <a:t>parental support </a:t>
            </a:r>
            <a:r>
              <a:rPr lang="en-GB" sz="2400" dirty="0">
                <a:latin typeface="+mj-lt"/>
              </a:rPr>
              <a:t>available. </a:t>
            </a:r>
            <a:endParaRPr lang="en-GB" sz="2400" b="1" dirty="0">
              <a:solidFill>
                <a:srgbClr val="003057"/>
              </a:solidFill>
              <a:latin typeface="+mj-lt"/>
            </a:endParaRPr>
          </a:p>
          <a:p>
            <a:endParaRPr lang="en-GB" sz="2800" dirty="0"/>
          </a:p>
          <a:p>
            <a:endParaRPr lang="en-GB" dirty="0"/>
          </a:p>
        </p:txBody>
      </p:sp>
      <p:sp>
        <p:nvSpPr>
          <p:cNvPr id="4" name="Rectangle 3">
            <a:extLst>
              <a:ext uri="{FF2B5EF4-FFF2-40B4-BE49-F238E27FC236}">
                <a16:creationId xmlns:a16="http://schemas.microsoft.com/office/drawing/2014/main" id="{2FAA8644-20B3-4CB8-AD29-8D738C28F68F}"/>
              </a:ext>
            </a:extLst>
          </p:cNvPr>
          <p:cNvSpPr/>
          <p:nvPr/>
        </p:nvSpPr>
        <p:spPr>
          <a:xfrm>
            <a:off x="0" y="-12006"/>
            <a:ext cx="12192000" cy="1245746"/>
          </a:xfrm>
          <a:prstGeom prst="rect">
            <a:avLst/>
          </a:prstGeom>
          <a:solidFill>
            <a:srgbClr val="005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F87238E9-CE50-49F5-AA53-182A9EA2D8BE}"/>
              </a:ext>
            </a:extLst>
          </p:cNvPr>
          <p:cNvSpPr txBox="1">
            <a:spLocks/>
          </p:cNvSpPr>
          <p:nvPr/>
        </p:nvSpPr>
        <p:spPr>
          <a:xfrm>
            <a:off x="6604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Difficulties in assessing pupil learning </a:t>
            </a:r>
          </a:p>
        </p:txBody>
      </p:sp>
      <p:sp>
        <p:nvSpPr>
          <p:cNvPr id="9" name="TextBox 8">
            <a:extLst>
              <a:ext uri="{FF2B5EF4-FFF2-40B4-BE49-F238E27FC236}">
                <a16:creationId xmlns:a16="http://schemas.microsoft.com/office/drawing/2014/main" id="{E59F24AD-43EE-42B7-A49A-28EF9036BD0C}"/>
              </a:ext>
            </a:extLst>
          </p:cNvPr>
          <p:cNvSpPr txBox="1"/>
          <p:nvPr/>
        </p:nvSpPr>
        <p:spPr>
          <a:xfrm>
            <a:off x="6732963" y="1992114"/>
            <a:ext cx="5137150" cy="923330"/>
          </a:xfrm>
          <a:prstGeom prst="rect">
            <a:avLst/>
          </a:prstGeom>
          <a:noFill/>
        </p:spPr>
        <p:txBody>
          <a:bodyPr wrap="square">
            <a:spAutoFit/>
          </a:bodyPr>
          <a:lstStyle/>
          <a:p>
            <a:pPr algn="just"/>
            <a:r>
              <a:rPr lang="en-GB" sz="1800" i="1" dirty="0">
                <a:effectLst/>
                <a:latin typeface="Calibri" panose="020F0502020204030204" pitchFamily="34" charset="0"/>
                <a:ea typeface="Calibri" panose="020F0502020204030204" pitchFamily="34" charset="0"/>
              </a:rPr>
              <a:t>We cannot thoroughly assess what work has been completed independently at home, and which has been supported (S5TY2 Spring Survey) </a:t>
            </a:r>
            <a:endParaRPr lang="en-GB" dirty="0"/>
          </a:p>
        </p:txBody>
      </p:sp>
      <p:sp>
        <p:nvSpPr>
          <p:cNvPr id="11" name="TextBox 10">
            <a:extLst>
              <a:ext uri="{FF2B5EF4-FFF2-40B4-BE49-F238E27FC236}">
                <a16:creationId xmlns:a16="http://schemas.microsoft.com/office/drawing/2014/main" id="{5F154DBB-77EB-4A10-9B25-7E91D63D4A1D}"/>
              </a:ext>
            </a:extLst>
          </p:cNvPr>
          <p:cNvSpPr txBox="1"/>
          <p:nvPr/>
        </p:nvSpPr>
        <p:spPr>
          <a:xfrm>
            <a:off x="6256782" y="3864896"/>
            <a:ext cx="5655564" cy="1857368"/>
          </a:xfrm>
          <a:prstGeom prst="rect">
            <a:avLst/>
          </a:prstGeom>
          <a:noFill/>
        </p:spPr>
        <p:txBody>
          <a:bodyPr wrap="square">
            <a:spAutoFit/>
          </a:bodyPr>
          <a:lstStyle/>
          <a:p>
            <a:pPr marL="457200" algn="just">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Some children have maintained their level of ability in maths and other subjects. This has been dependent on how many siblings they have and whether parents have been working from home or been furloughed. This is also dependent on the parents wanting to work with their children too.” (S7TY6 Autumn Survey)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35CDC69-CB6F-43FA-A462-6FE9CE4BBACC}"/>
              </a:ext>
            </a:extLst>
          </p:cNvPr>
          <p:cNvSpPr txBox="1"/>
          <p:nvPr/>
        </p:nvSpPr>
        <p:spPr>
          <a:xfrm>
            <a:off x="6337444" y="1462554"/>
            <a:ext cx="730172" cy="1200329"/>
          </a:xfrm>
          <a:prstGeom prst="rect">
            <a:avLst/>
          </a:prstGeom>
          <a:noFill/>
        </p:spPr>
        <p:txBody>
          <a:bodyPr wrap="square" rtlCol="0">
            <a:spAutoFit/>
          </a:bodyPr>
          <a:lstStyle/>
          <a:p>
            <a:r>
              <a:rPr lang="en-GB" sz="7200" b="1" dirty="0">
                <a:latin typeface="Playfair Display" panose="00000500000000000000" pitchFamily="2" charset="0"/>
              </a:rPr>
              <a:t>“</a:t>
            </a:r>
          </a:p>
        </p:txBody>
      </p:sp>
      <p:sp>
        <p:nvSpPr>
          <p:cNvPr id="12" name="TextBox 11">
            <a:extLst>
              <a:ext uri="{FF2B5EF4-FFF2-40B4-BE49-F238E27FC236}">
                <a16:creationId xmlns:a16="http://schemas.microsoft.com/office/drawing/2014/main" id="{2F9030A8-65F1-4F3E-A173-E43A8ADAD423}"/>
              </a:ext>
            </a:extLst>
          </p:cNvPr>
          <p:cNvSpPr txBox="1"/>
          <p:nvPr/>
        </p:nvSpPr>
        <p:spPr>
          <a:xfrm>
            <a:off x="6392581" y="3484786"/>
            <a:ext cx="730172" cy="1015663"/>
          </a:xfrm>
          <a:prstGeom prst="rect">
            <a:avLst/>
          </a:prstGeom>
          <a:noFill/>
        </p:spPr>
        <p:txBody>
          <a:bodyPr wrap="square" rtlCol="0">
            <a:spAutoFit/>
          </a:bodyPr>
          <a:lstStyle/>
          <a:p>
            <a:r>
              <a:rPr lang="en-GB" sz="6000" dirty="0">
                <a:latin typeface="Playfair Display" panose="00000500000000000000" pitchFamily="2" charset="0"/>
              </a:rPr>
              <a:t>“</a:t>
            </a:r>
          </a:p>
        </p:txBody>
      </p:sp>
      <p:sp>
        <p:nvSpPr>
          <p:cNvPr id="13" name="TextBox 12">
            <a:extLst>
              <a:ext uri="{FF2B5EF4-FFF2-40B4-BE49-F238E27FC236}">
                <a16:creationId xmlns:a16="http://schemas.microsoft.com/office/drawing/2014/main" id="{66B37BF3-DFC8-4AB9-9713-20C3E121EE74}"/>
              </a:ext>
            </a:extLst>
          </p:cNvPr>
          <p:cNvSpPr txBox="1"/>
          <p:nvPr/>
        </p:nvSpPr>
        <p:spPr>
          <a:xfrm>
            <a:off x="11347708" y="5299536"/>
            <a:ext cx="581247" cy="1569660"/>
          </a:xfrm>
          <a:prstGeom prst="rect">
            <a:avLst/>
          </a:prstGeom>
          <a:noFill/>
        </p:spPr>
        <p:txBody>
          <a:bodyPr wrap="square" rtlCol="0">
            <a:spAutoFit/>
          </a:bodyPr>
          <a:lstStyle/>
          <a:p>
            <a:r>
              <a:rPr lang="en-GB" sz="9600" dirty="0">
                <a:latin typeface="Playfair Display" panose="00000500000000000000" pitchFamily="2" charset="0"/>
              </a:rPr>
              <a:t>”</a:t>
            </a:r>
            <a:endParaRPr lang="en-GB" sz="6000" dirty="0">
              <a:latin typeface="Playfair Display" panose="00000500000000000000" pitchFamily="2" charset="0"/>
            </a:endParaRPr>
          </a:p>
        </p:txBody>
      </p:sp>
      <p:cxnSp>
        <p:nvCxnSpPr>
          <p:cNvPr id="14" name="Straight Connector 13">
            <a:extLst>
              <a:ext uri="{FF2B5EF4-FFF2-40B4-BE49-F238E27FC236}">
                <a16:creationId xmlns:a16="http://schemas.microsoft.com/office/drawing/2014/main" id="{CAB57420-9780-45AC-A7BF-B0BE5BEBFE1D}"/>
              </a:ext>
            </a:extLst>
          </p:cNvPr>
          <p:cNvCxnSpPr/>
          <p:nvPr/>
        </p:nvCxnSpPr>
        <p:spPr>
          <a:xfrm>
            <a:off x="6803628" y="1943100"/>
            <a:ext cx="50664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C49FC1-7E83-47D0-A8BC-E270A97DE6B4}"/>
              </a:ext>
            </a:extLst>
          </p:cNvPr>
          <p:cNvCxnSpPr>
            <a:cxnSpLocks/>
          </p:cNvCxnSpPr>
          <p:nvPr/>
        </p:nvCxnSpPr>
        <p:spPr>
          <a:xfrm>
            <a:off x="6757667" y="2929631"/>
            <a:ext cx="4833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CD7C2C-A78F-4170-8C0A-CE384CCC6CB9}"/>
              </a:ext>
            </a:extLst>
          </p:cNvPr>
          <p:cNvCxnSpPr/>
          <p:nvPr/>
        </p:nvCxnSpPr>
        <p:spPr>
          <a:xfrm>
            <a:off x="6757667" y="3864896"/>
            <a:ext cx="50664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520531-A4C5-4809-9F23-8686105E76BF}"/>
              </a:ext>
            </a:extLst>
          </p:cNvPr>
          <p:cNvCxnSpPr>
            <a:cxnSpLocks/>
          </p:cNvCxnSpPr>
          <p:nvPr/>
        </p:nvCxnSpPr>
        <p:spPr>
          <a:xfrm>
            <a:off x="6675486" y="5722264"/>
            <a:ext cx="483337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77265F6-1F6B-478E-A9A6-EBF21D8832A1}"/>
              </a:ext>
            </a:extLst>
          </p:cNvPr>
          <p:cNvSpPr txBox="1"/>
          <p:nvPr/>
        </p:nvSpPr>
        <p:spPr>
          <a:xfrm>
            <a:off x="11475413" y="2662883"/>
            <a:ext cx="581247" cy="923330"/>
          </a:xfrm>
          <a:prstGeom prst="rect">
            <a:avLst/>
          </a:prstGeom>
          <a:noFill/>
        </p:spPr>
        <p:txBody>
          <a:bodyPr wrap="square" rtlCol="0">
            <a:spAutoFit/>
          </a:bodyPr>
          <a:lstStyle/>
          <a:p>
            <a:r>
              <a:rPr lang="en-GB" sz="5400" b="1" dirty="0">
                <a:latin typeface="Playfair Display" panose="00000500000000000000" pitchFamily="2" charset="0"/>
              </a:rPr>
              <a:t>”</a:t>
            </a:r>
          </a:p>
        </p:txBody>
      </p:sp>
    </p:spTree>
    <p:extLst>
      <p:ext uri="{BB962C8B-B14F-4D97-AF65-F5344CB8AC3E}">
        <p14:creationId xmlns:p14="http://schemas.microsoft.com/office/powerpoint/2010/main" val="53665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F20B91-2CB9-440B-9D72-A8FD6EBD11D5}"/>
              </a:ext>
            </a:extLst>
          </p:cNvPr>
          <p:cNvSpPr/>
          <p:nvPr/>
        </p:nvSpPr>
        <p:spPr>
          <a:xfrm>
            <a:off x="6124703" y="1270126"/>
            <a:ext cx="6096000" cy="56069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2459A0E-1303-4B04-B14B-48F0992D8C8F}"/>
              </a:ext>
            </a:extLst>
          </p:cNvPr>
          <p:cNvSpPr>
            <a:spLocks noGrp="1"/>
          </p:cNvSpPr>
          <p:nvPr>
            <p:ph idx="1"/>
          </p:nvPr>
        </p:nvSpPr>
        <p:spPr>
          <a:xfrm>
            <a:off x="562103" y="2149602"/>
            <a:ext cx="5257800" cy="4351338"/>
          </a:xfrm>
        </p:spPr>
        <p:txBody>
          <a:bodyPr>
            <a:normAutofit/>
          </a:bodyPr>
          <a:lstStyle/>
          <a:p>
            <a:r>
              <a:rPr lang="en-GB" sz="2400" dirty="0">
                <a:latin typeface="+mj-lt"/>
              </a:rPr>
              <a:t>Once schools reopened, teachers found it </a:t>
            </a:r>
            <a:r>
              <a:rPr lang="en-GB" sz="2400" b="1" dirty="0">
                <a:solidFill>
                  <a:srgbClr val="005568"/>
                </a:solidFill>
                <a:latin typeface="+mj-lt"/>
              </a:rPr>
              <a:t>difficult to keep up with continued need for support &amp; assessment </a:t>
            </a:r>
            <a:r>
              <a:rPr lang="en-GB" sz="2400" dirty="0">
                <a:latin typeface="+mj-lt"/>
              </a:rPr>
              <a:t>alongside teaching current curriculum content</a:t>
            </a:r>
          </a:p>
          <a:p>
            <a:pPr marL="0" indent="0">
              <a:buNone/>
            </a:pPr>
            <a:endParaRPr lang="en-GB" sz="2400" dirty="0">
              <a:latin typeface="+mj-lt"/>
            </a:endParaRPr>
          </a:p>
          <a:p>
            <a:r>
              <a:rPr lang="en-GB" sz="2400" dirty="0">
                <a:latin typeface="+mj-lt"/>
              </a:rPr>
              <a:t>Takes time for pupils to </a:t>
            </a:r>
            <a:r>
              <a:rPr lang="en-GB" sz="2400" b="1" dirty="0">
                <a:solidFill>
                  <a:srgbClr val="005568"/>
                </a:solidFill>
                <a:latin typeface="+mj-lt"/>
              </a:rPr>
              <a:t>readjust</a:t>
            </a:r>
            <a:r>
              <a:rPr lang="en-GB" sz="2400" dirty="0">
                <a:latin typeface="+mj-lt"/>
              </a:rPr>
              <a:t> and </a:t>
            </a:r>
            <a:r>
              <a:rPr lang="en-GB" sz="2400" b="1" dirty="0">
                <a:solidFill>
                  <a:srgbClr val="005568"/>
                </a:solidFill>
                <a:latin typeface="+mj-lt"/>
              </a:rPr>
              <a:t>deterioration of pupil test-technique</a:t>
            </a:r>
          </a:p>
        </p:txBody>
      </p:sp>
      <p:sp>
        <p:nvSpPr>
          <p:cNvPr id="5" name="TextBox 4">
            <a:extLst>
              <a:ext uri="{FF2B5EF4-FFF2-40B4-BE49-F238E27FC236}">
                <a16:creationId xmlns:a16="http://schemas.microsoft.com/office/drawing/2014/main" id="{5D4FA64F-4529-4983-9B02-9C00DEF348BB}"/>
              </a:ext>
            </a:extLst>
          </p:cNvPr>
          <p:cNvSpPr txBox="1"/>
          <p:nvPr/>
        </p:nvSpPr>
        <p:spPr>
          <a:xfrm>
            <a:off x="6067298" y="2752190"/>
            <a:ext cx="5791200" cy="1857368"/>
          </a:xfrm>
          <a:prstGeom prst="rect">
            <a:avLst/>
          </a:prstGeom>
          <a:noFill/>
        </p:spPr>
        <p:txBody>
          <a:bodyPr wrap="square">
            <a:spAutoFit/>
          </a:bodyPr>
          <a:lstStyle/>
          <a:p>
            <a:pPr marL="457200" algn="just">
              <a:lnSpc>
                <a:spcPct val="107000"/>
              </a:lnSpc>
              <a:spcAft>
                <a:spcPts val="80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800" i="1" dirty="0">
                <a:effectLst/>
                <a:latin typeface="Calibri" panose="020F0502020204030204" pitchFamily="34" charset="0"/>
                <a:ea typeface="Calibri" panose="020F0502020204030204" pitchFamily="34" charset="0"/>
                <a:cs typeface="Arial" panose="020B0604020202020204" pitchFamily="34" charset="0"/>
              </a:rPr>
              <a:t>So, I think I’m seeing more from their ability in classwork independently than test results because a lot of the children will either get very stressed when it gets to a test or they’ll get guided through the answers, guided through the questions, and that’s not showing me a natural result either (S20TY2 Summer Interview).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14750D99-4F14-44AA-BD23-CF17A8EE1EC6}"/>
              </a:ext>
            </a:extLst>
          </p:cNvPr>
          <p:cNvSpPr/>
          <p:nvPr/>
        </p:nvSpPr>
        <p:spPr>
          <a:xfrm>
            <a:off x="0" y="-12006"/>
            <a:ext cx="12192000" cy="1245746"/>
          </a:xfrm>
          <a:prstGeom prst="rect">
            <a:avLst/>
          </a:prstGeom>
          <a:solidFill>
            <a:srgbClr val="005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4F4A362A-EE13-4D3C-8B0A-B0F059329247}"/>
              </a:ext>
            </a:extLst>
          </p:cNvPr>
          <p:cNvSpPr txBox="1">
            <a:spLocks/>
          </p:cNvSpPr>
          <p:nvPr/>
        </p:nvSpPr>
        <p:spPr>
          <a:xfrm>
            <a:off x="6604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Difficulties in assessing what pupils knew</a:t>
            </a:r>
          </a:p>
        </p:txBody>
      </p:sp>
      <p:cxnSp>
        <p:nvCxnSpPr>
          <p:cNvPr id="13" name="Straight Connector 12">
            <a:extLst>
              <a:ext uri="{FF2B5EF4-FFF2-40B4-BE49-F238E27FC236}">
                <a16:creationId xmlns:a16="http://schemas.microsoft.com/office/drawing/2014/main" id="{2335FA2D-8099-4706-B33D-64BF264B7200}"/>
              </a:ext>
            </a:extLst>
          </p:cNvPr>
          <p:cNvCxnSpPr/>
          <p:nvPr/>
        </p:nvCxnSpPr>
        <p:spPr>
          <a:xfrm>
            <a:off x="6555978" y="2685515"/>
            <a:ext cx="50664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6E51BB-C822-4CA0-964A-CF1D767F67C6}"/>
              </a:ext>
            </a:extLst>
          </p:cNvPr>
          <p:cNvCxnSpPr>
            <a:cxnSpLocks/>
          </p:cNvCxnSpPr>
          <p:nvPr/>
        </p:nvCxnSpPr>
        <p:spPr>
          <a:xfrm>
            <a:off x="6541785" y="4661852"/>
            <a:ext cx="531671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2154A06-5FD1-410A-B8B3-8B5EBD0BA5EB}"/>
              </a:ext>
            </a:extLst>
          </p:cNvPr>
          <p:cNvSpPr txBox="1"/>
          <p:nvPr/>
        </p:nvSpPr>
        <p:spPr>
          <a:xfrm>
            <a:off x="6162190" y="2202240"/>
            <a:ext cx="730172" cy="1200329"/>
          </a:xfrm>
          <a:prstGeom prst="rect">
            <a:avLst/>
          </a:prstGeom>
          <a:noFill/>
        </p:spPr>
        <p:txBody>
          <a:bodyPr wrap="square" rtlCol="0">
            <a:spAutoFit/>
          </a:bodyPr>
          <a:lstStyle/>
          <a:p>
            <a:r>
              <a:rPr lang="en-GB" sz="7200" b="1" dirty="0">
                <a:latin typeface="Playfair Display" panose="00000500000000000000" pitchFamily="2" charset="0"/>
              </a:rPr>
              <a:t>“</a:t>
            </a:r>
          </a:p>
        </p:txBody>
      </p:sp>
      <p:sp>
        <p:nvSpPr>
          <p:cNvPr id="10" name="TextBox 9">
            <a:extLst>
              <a:ext uri="{FF2B5EF4-FFF2-40B4-BE49-F238E27FC236}">
                <a16:creationId xmlns:a16="http://schemas.microsoft.com/office/drawing/2014/main" id="{FA3723F6-DDF6-4BD7-94CA-1ED5A1A95708}"/>
              </a:ext>
            </a:extLst>
          </p:cNvPr>
          <p:cNvSpPr txBox="1"/>
          <p:nvPr/>
        </p:nvSpPr>
        <p:spPr>
          <a:xfrm>
            <a:off x="11605316" y="4400808"/>
            <a:ext cx="581247" cy="923330"/>
          </a:xfrm>
          <a:prstGeom prst="rect">
            <a:avLst/>
          </a:prstGeom>
          <a:noFill/>
        </p:spPr>
        <p:txBody>
          <a:bodyPr wrap="square" rtlCol="0">
            <a:spAutoFit/>
          </a:bodyPr>
          <a:lstStyle/>
          <a:p>
            <a:r>
              <a:rPr lang="en-GB" sz="5400" b="1" dirty="0">
                <a:latin typeface="Playfair Display" panose="00000500000000000000" pitchFamily="2" charset="0"/>
              </a:rPr>
              <a:t>”</a:t>
            </a:r>
          </a:p>
        </p:txBody>
      </p:sp>
    </p:spTree>
    <p:extLst>
      <p:ext uri="{BB962C8B-B14F-4D97-AF65-F5344CB8AC3E}">
        <p14:creationId xmlns:p14="http://schemas.microsoft.com/office/powerpoint/2010/main" val="83735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9D3E0EB-D825-4DC5-A34C-8CF10273374A}"/>
              </a:ext>
            </a:extLst>
          </p:cNvPr>
          <p:cNvCxnSpPr/>
          <p:nvPr/>
        </p:nvCxnSpPr>
        <p:spPr>
          <a:xfrm>
            <a:off x="6900573" y="2863743"/>
            <a:ext cx="460589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8699D57-4286-4511-91F2-4C52D537C3BF}"/>
              </a:ext>
            </a:extLst>
          </p:cNvPr>
          <p:cNvSpPr/>
          <p:nvPr/>
        </p:nvSpPr>
        <p:spPr>
          <a:xfrm>
            <a:off x="6124703" y="1245746"/>
            <a:ext cx="6067297" cy="55731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E226222-1DE6-4A40-9578-E3758636CC53}"/>
              </a:ext>
            </a:extLst>
          </p:cNvPr>
          <p:cNvSpPr>
            <a:spLocks noGrp="1"/>
          </p:cNvSpPr>
          <p:nvPr>
            <p:ph idx="1"/>
          </p:nvPr>
        </p:nvSpPr>
        <p:spPr>
          <a:xfrm>
            <a:off x="268330" y="2176558"/>
            <a:ext cx="5856373" cy="6275639"/>
          </a:xfrm>
        </p:spPr>
        <p:txBody>
          <a:bodyPr>
            <a:normAutofit/>
          </a:bodyPr>
          <a:lstStyle/>
          <a:p>
            <a:r>
              <a:rPr lang="en-GB" sz="2400" dirty="0">
                <a:latin typeface="+mj-lt"/>
                <a:ea typeface="MS PGothic" panose="020B0600070205080204" pitchFamily="34" charset="-128"/>
                <a:cs typeface="Times New Roman" panose="02020603050405020304" pitchFamily="18" charset="0"/>
              </a:rPr>
              <a:t>Once schools reopened, teachers </a:t>
            </a:r>
            <a:r>
              <a:rPr lang="en-GB" sz="2400" b="1" dirty="0">
                <a:solidFill>
                  <a:srgbClr val="005568"/>
                </a:solidFill>
                <a:latin typeface="+mj-lt"/>
                <a:ea typeface="MS PGothic" panose="020B0600070205080204" pitchFamily="34" charset="-128"/>
                <a:cs typeface="Times New Roman" panose="02020603050405020304" pitchFamily="18" charset="0"/>
              </a:rPr>
              <a:t>relied much more on formative assessment </a:t>
            </a:r>
            <a:r>
              <a:rPr lang="en-GB" sz="2400" dirty="0">
                <a:latin typeface="+mj-lt"/>
                <a:ea typeface="MS PGothic" panose="020B0600070205080204" pitchFamily="34" charset="-128"/>
                <a:cs typeface="Times New Roman" panose="02020603050405020304" pitchFamily="18" charset="0"/>
              </a:rPr>
              <a:t>to ease children back into classroom environment.  </a:t>
            </a:r>
            <a:endParaRPr lang="en-GB" sz="2400" dirty="0">
              <a:effectLst/>
              <a:latin typeface="+mj-lt"/>
              <a:ea typeface="MS PGothic" panose="020B0600070205080204" pitchFamily="34" charset="-128"/>
              <a:cs typeface="Times New Roman" panose="02020603050405020304" pitchFamily="18" charset="0"/>
            </a:endParaRPr>
          </a:p>
          <a:p>
            <a:r>
              <a:rPr lang="en-GB" sz="2400" b="1" dirty="0">
                <a:solidFill>
                  <a:srgbClr val="005568"/>
                </a:solidFill>
                <a:latin typeface="+mj-lt"/>
              </a:rPr>
              <a:t>Regular interventions </a:t>
            </a:r>
            <a:r>
              <a:rPr lang="en-GB" sz="2400" dirty="0">
                <a:latin typeface="+mj-lt"/>
              </a:rPr>
              <a:t>to support gaps in pupil knowledge were a crucial facet of the return to schools </a:t>
            </a:r>
          </a:p>
          <a:p>
            <a:r>
              <a:rPr lang="en-GB" sz="2400" b="1" dirty="0">
                <a:solidFill>
                  <a:srgbClr val="005568"/>
                </a:solidFill>
                <a:latin typeface="+mj-lt"/>
              </a:rPr>
              <a:t>Practical restraints </a:t>
            </a:r>
            <a:r>
              <a:rPr lang="en-GB" sz="2400" dirty="0">
                <a:latin typeface="+mj-lt"/>
              </a:rPr>
              <a:t>in classrooms made</a:t>
            </a:r>
            <a:r>
              <a:rPr lang="en-GB" sz="2400" dirty="0">
                <a:effectLst/>
                <a:latin typeface="+mj-lt"/>
                <a:ea typeface="MS PGothic" panose="020B0600070205080204" pitchFamily="34" charset="-128"/>
                <a:cs typeface="Times New Roman" panose="02020603050405020304" pitchFamily="18" charset="0"/>
              </a:rPr>
              <a:t> supporting learning, and importantly, </a:t>
            </a:r>
            <a:r>
              <a:rPr lang="en-GB" sz="2400" b="1" dirty="0">
                <a:solidFill>
                  <a:srgbClr val="005568"/>
                </a:solidFill>
                <a:effectLst/>
                <a:latin typeface="+mj-lt"/>
                <a:ea typeface="MS PGothic" panose="020B0600070205080204" pitchFamily="34" charset="-128"/>
                <a:cs typeface="Times New Roman" panose="02020603050405020304" pitchFamily="18" charset="0"/>
              </a:rPr>
              <a:t>effective formative assessment, more challenging. </a:t>
            </a:r>
          </a:p>
          <a:p>
            <a:endParaRPr lang="en-GB" sz="1800" dirty="0">
              <a:effectLst/>
              <a:latin typeface="Arial" panose="020B0604020202020204" pitchFamily="34" charset="0"/>
              <a:ea typeface="Calibri" panose="020F0502020204030204" pitchFamily="34" charset="0"/>
            </a:endParaRPr>
          </a:p>
          <a:p>
            <a:endParaRPr lang="en-GB" sz="2800" dirty="0"/>
          </a:p>
          <a:p>
            <a:endParaRPr lang="en-GB" sz="2800" dirty="0"/>
          </a:p>
          <a:p>
            <a:endParaRPr lang="en-GB" dirty="0"/>
          </a:p>
        </p:txBody>
      </p:sp>
      <p:sp>
        <p:nvSpPr>
          <p:cNvPr id="4" name="Rectangle 3">
            <a:extLst>
              <a:ext uri="{FF2B5EF4-FFF2-40B4-BE49-F238E27FC236}">
                <a16:creationId xmlns:a16="http://schemas.microsoft.com/office/drawing/2014/main" id="{1FF8BAEE-A762-4DFC-B845-4E36F498B733}"/>
              </a:ext>
            </a:extLst>
          </p:cNvPr>
          <p:cNvSpPr/>
          <p:nvPr/>
        </p:nvSpPr>
        <p:spPr>
          <a:xfrm>
            <a:off x="0" y="0"/>
            <a:ext cx="12192000" cy="1245746"/>
          </a:xfrm>
          <a:prstGeom prst="rect">
            <a:avLst/>
          </a:prstGeom>
          <a:solidFill>
            <a:srgbClr val="005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ED15499-E48B-43A4-86A3-C52664367A93}"/>
              </a:ext>
            </a:extLst>
          </p:cNvPr>
          <p:cNvSpPr txBox="1">
            <a:spLocks/>
          </p:cNvSpPr>
          <p:nvPr/>
        </p:nvSpPr>
        <p:spPr>
          <a:xfrm>
            <a:off x="660400" y="120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Use of Formative Assessment</a:t>
            </a:r>
          </a:p>
        </p:txBody>
      </p:sp>
      <p:sp>
        <p:nvSpPr>
          <p:cNvPr id="7" name="TextBox 6">
            <a:extLst>
              <a:ext uri="{FF2B5EF4-FFF2-40B4-BE49-F238E27FC236}">
                <a16:creationId xmlns:a16="http://schemas.microsoft.com/office/drawing/2014/main" id="{1E37091E-B9F9-4DAF-9420-C1B395FF4949}"/>
              </a:ext>
            </a:extLst>
          </p:cNvPr>
          <p:cNvSpPr txBox="1"/>
          <p:nvPr/>
        </p:nvSpPr>
        <p:spPr>
          <a:xfrm>
            <a:off x="6473906" y="2892318"/>
            <a:ext cx="5115100" cy="1857368"/>
          </a:xfrm>
          <a:prstGeom prst="rect">
            <a:avLst/>
          </a:prstGeom>
          <a:noFill/>
        </p:spPr>
        <p:txBody>
          <a:bodyPr wrap="square">
            <a:spAutoFit/>
          </a:bodyPr>
          <a:lstStyle/>
          <a:p>
            <a:pPr marL="457200" algn="just">
              <a:lnSpc>
                <a:spcPct val="107000"/>
              </a:lnSpc>
              <a:spcAft>
                <a:spcPts val="8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800" i="1" dirty="0">
                <a:effectLst/>
                <a:latin typeface="Calibri" panose="020F0502020204030204" pitchFamily="34" charset="0"/>
                <a:ea typeface="Calibri" panose="020F0502020204030204" pitchFamily="34" charset="0"/>
                <a:cs typeface="Calibri" panose="020F0502020204030204" pitchFamily="34" charset="0"/>
              </a:rPr>
              <a:t>On the whole, I have encouraged teachers to use formative assessment within their teaching - lots of questioning! I have discouraged testing as much as possible until now (November) as it would have put unnecessary stress and pressure on children (S18TY3 Autumn Survey).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4575B902-5E94-471B-8D86-6DCFA69929DD}"/>
              </a:ext>
            </a:extLst>
          </p:cNvPr>
          <p:cNvCxnSpPr>
            <a:cxnSpLocks/>
          </p:cNvCxnSpPr>
          <p:nvPr/>
        </p:nvCxnSpPr>
        <p:spPr>
          <a:xfrm>
            <a:off x="7022598" y="4782388"/>
            <a:ext cx="43939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FA2BCA8-72E6-4D72-931E-DC5C94F673CE}"/>
              </a:ext>
            </a:extLst>
          </p:cNvPr>
          <p:cNvCxnSpPr>
            <a:cxnSpLocks/>
          </p:cNvCxnSpPr>
          <p:nvPr/>
        </p:nvCxnSpPr>
        <p:spPr>
          <a:xfrm>
            <a:off x="6968082" y="2845531"/>
            <a:ext cx="4538386" cy="1821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AB853CF-F941-44DE-BDB4-CBEBC2F6F751}"/>
              </a:ext>
            </a:extLst>
          </p:cNvPr>
          <p:cNvSpPr txBox="1"/>
          <p:nvPr/>
        </p:nvSpPr>
        <p:spPr>
          <a:xfrm>
            <a:off x="6602996" y="2479486"/>
            <a:ext cx="730172" cy="1015663"/>
          </a:xfrm>
          <a:prstGeom prst="rect">
            <a:avLst/>
          </a:prstGeom>
          <a:noFill/>
        </p:spPr>
        <p:txBody>
          <a:bodyPr wrap="square" rtlCol="0">
            <a:spAutoFit/>
          </a:bodyPr>
          <a:lstStyle/>
          <a:p>
            <a:r>
              <a:rPr lang="en-GB" sz="6000" dirty="0">
                <a:latin typeface="Playfair Display" panose="00000500000000000000" pitchFamily="2" charset="0"/>
              </a:rPr>
              <a:t>“</a:t>
            </a:r>
          </a:p>
        </p:txBody>
      </p:sp>
      <p:sp>
        <p:nvSpPr>
          <p:cNvPr id="11" name="TextBox 10">
            <a:extLst>
              <a:ext uri="{FF2B5EF4-FFF2-40B4-BE49-F238E27FC236}">
                <a16:creationId xmlns:a16="http://schemas.microsoft.com/office/drawing/2014/main" id="{4CB9BD9D-4D46-4F23-8E6A-60584764CBC1}"/>
              </a:ext>
            </a:extLst>
          </p:cNvPr>
          <p:cNvSpPr txBox="1"/>
          <p:nvPr/>
        </p:nvSpPr>
        <p:spPr>
          <a:xfrm>
            <a:off x="11261630" y="4335683"/>
            <a:ext cx="581247" cy="1569660"/>
          </a:xfrm>
          <a:prstGeom prst="rect">
            <a:avLst/>
          </a:prstGeom>
          <a:noFill/>
        </p:spPr>
        <p:txBody>
          <a:bodyPr wrap="square" rtlCol="0">
            <a:spAutoFit/>
          </a:bodyPr>
          <a:lstStyle/>
          <a:p>
            <a:r>
              <a:rPr lang="en-GB" sz="9600" dirty="0">
                <a:latin typeface="Playfair Display" panose="00000500000000000000" pitchFamily="2" charset="0"/>
              </a:rPr>
              <a:t>”</a:t>
            </a:r>
            <a:endParaRPr lang="en-GB" sz="6000" dirty="0">
              <a:latin typeface="Playfair Display" panose="00000500000000000000" pitchFamily="2" charset="0"/>
            </a:endParaRPr>
          </a:p>
        </p:txBody>
      </p:sp>
    </p:spTree>
    <p:extLst>
      <p:ext uri="{BB962C8B-B14F-4D97-AF65-F5344CB8AC3E}">
        <p14:creationId xmlns:p14="http://schemas.microsoft.com/office/powerpoint/2010/main" val="3323902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AF0010-A0F1-4146-9CEC-78C49DAAC95A}"/>
              </a:ext>
            </a:extLst>
          </p:cNvPr>
          <p:cNvSpPr/>
          <p:nvPr/>
        </p:nvSpPr>
        <p:spPr>
          <a:xfrm>
            <a:off x="6096000" y="1214724"/>
            <a:ext cx="6096000" cy="5643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38A10F0-5A57-464C-97A1-87588939FF39}"/>
              </a:ext>
            </a:extLst>
          </p:cNvPr>
          <p:cNvSpPr>
            <a:spLocks noGrp="1"/>
          </p:cNvSpPr>
          <p:nvPr>
            <p:ph idx="1"/>
          </p:nvPr>
        </p:nvSpPr>
        <p:spPr>
          <a:xfrm>
            <a:off x="591312" y="2002785"/>
            <a:ext cx="5237227" cy="4351338"/>
          </a:xfrm>
        </p:spPr>
        <p:txBody>
          <a:bodyPr>
            <a:normAutofit/>
          </a:bodyPr>
          <a:lstStyle/>
          <a:p>
            <a:r>
              <a:rPr lang="en-GB" sz="2400" dirty="0">
                <a:effectLst/>
                <a:latin typeface="+mj-lt"/>
                <a:ea typeface="Calibri" panose="020F0502020204030204" pitchFamily="34" charset="0"/>
              </a:rPr>
              <a:t>By Spring 2021, teachers were </a:t>
            </a:r>
            <a:r>
              <a:rPr lang="en-GB" sz="2400" b="1" dirty="0">
                <a:solidFill>
                  <a:srgbClr val="005568"/>
                </a:solidFill>
                <a:effectLst/>
                <a:latin typeface="+mj-lt"/>
                <a:ea typeface="Calibri" panose="020F0502020204030204" pitchFamily="34" charset="0"/>
              </a:rPr>
              <a:t>better harnessing digital tools to support formative assessment </a:t>
            </a:r>
            <a:r>
              <a:rPr lang="en-GB" sz="2400" dirty="0">
                <a:effectLst/>
                <a:latin typeface="+mj-lt"/>
                <a:ea typeface="Calibri" panose="020F0502020204030204" pitchFamily="34" charset="0"/>
              </a:rPr>
              <a:t>remotely. In some instances, encouraging self-assessment. </a:t>
            </a:r>
          </a:p>
          <a:p>
            <a:pPr marL="0" indent="0">
              <a:buNone/>
            </a:pPr>
            <a:endParaRPr lang="en-GB" sz="2400" dirty="0">
              <a:effectLst/>
              <a:latin typeface="+mj-lt"/>
              <a:ea typeface="Calibri" panose="020F0502020204030204" pitchFamily="34" charset="0"/>
            </a:endParaRPr>
          </a:p>
          <a:p>
            <a:r>
              <a:rPr lang="en-GB" sz="2400" dirty="0">
                <a:latin typeface="+mj-lt"/>
                <a:ea typeface="Calibri" panose="020F0502020204030204" pitchFamily="34" charset="0"/>
              </a:rPr>
              <a:t>But teachers still </a:t>
            </a:r>
            <a:r>
              <a:rPr lang="en-GB" sz="2400" b="1" dirty="0">
                <a:solidFill>
                  <a:srgbClr val="005568"/>
                </a:solidFill>
                <a:latin typeface="+mj-lt"/>
                <a:ea typeface="Calibri" panose="020F0502020204030204" pitchFamily="34" charset="0"/>
              </a:rPr>
              <a:t>limited</a:t>
            </a:r>
            <a:r>
              <a:rPr lang="en-GB" sz="2400" dirty="0">
                <a:latin typeface="+mj-lt"/>
                <a:ea typeface="Calibri" panose="020F0502020204030204" pitchFamily="34" charset="0"/>
              </a:rPr>
              <a:t> in what they could really know </a:t>
            </a:r>
            <a:endParaRPr lang="en-GB" sz="2400" dirty="0">
              <a:effectLst/>
              <a:latin typeface="+mj-lt"/>
              <a:ea typeface="Calibri" panose="020F0502020204030204" pitchFamily="34" charset="0"/>
            </a:endParaRPr>
          </a:p>
          <a:p>
            <a:endParaRPr lang="en-GB" dirty="0">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EAF5C40E-C7CA-4B2A-B88D-BF77D60D45F1}"/>
              </a:ext>
            </a:extLst>
          </p:cNvPr>
          <p:cNvSpPr txBox="1"/>
          <p:nvPr/>
        </p:nvSpPr>
        <p:spPr>
          <a:xfrm>
            <a:off x="6420359" y="1835230"/>
            <a:ext cx="5466588" cy="1200329"/>
          </a:xfrm>
          <a:prstGeom prst="rect">
            <a:avLst/>
          </a:prstGeom>
          <a:noFill/>
        </p:spPr>
        <p:txBody>
          <a:bodyPr wrap="square">
            <a:spAutoFit/>
          </a:bodyPr>
          <a:lstStyle/>
          <a:p>
            <a:pPr algn="just"/>
            <a:r>
              <a:rPr lang="en-GB" sz="1800" dirty="0">
                <a:effectLst/>
                <a:latin typeface="Calibri" panose="020F0502020204030204" pitchFamily="34" charset="0"/>
                <a:ea typeface="Calibri" panose="020F0502020204030204" pitchFamily="34" charset="0"/>
              </a:rPr>
              <a:t>D</a:t>
            </a:r>
            <a:r>
              <a:rPr lang="en-GB" sz="1800" i="1" dirty="0">
                <a:effectLst/>
                <a:latin typeface="Calibri" panose="020F0502020204030204" pitchFamily="34" charset="0"/>
                <a:ea typeface="Calibri" panose="020F0502020204030204" pitchFamily="34" charset="0"/>
              </a:rPr>
              <a:t>aily feedback to photographs of practise books submitted with assignment on google classroom. Assessment through Reflect which is posted in Private comments on google classroom’ (S14TY6 Spring Survey). </a:t>
            </a:r>
          </a:p>
        </p:txBody>
      </p:sp>
      <p:sp>
        <p:nvSpPr>
          <p:cNvPr id="7" name="TextBox 6">
            <a:extLst>
              <a:ext uri="{FF2B5EF4-FFF2-40B4-BE49-F238E27FC236}">
                <a16:creationId xmlns:a16="http://schemas.microsoft.com/office/drawing/2014/main" id="{84590935-02FA-43AB-B422-796E4FC7250A}"/>
              </a:ext>
            </a:extLst>
          </p:cNvPr>
          <p:cNvSpPr txBox="1"/>
          <p:nvPr/>
        </p:nvSpPr>
        <p:spPr>
          <a:xfrm>
            <a:off x="5975097" y="3713169"/>
            <a:ext cx="5911850" cy="2450094"/>
          </a:xfrm>
          <a:prstGeom prst="rect">
            <a:avLst/>
          </a:prstGeom>
          <a:noFill/>
        </p:spPr>
        <p:txBody>
          <a:bodyPr wrap="square">
            <a:spAutoFit/>
          </a:bodyPr>
          <a:lstStyle/>
          <a:p>
            <a:pPr marL="450215" algn="just">
              <a:lnSpc>
                <a:spcPct val="107000"/>
              </a:lnSpc>
              <a:spcAft>
                <a:spcPts val="800"/>
              </a:spcAft>
            </a:pP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But at the end of the day, you don’t know how much of what’s sent in is the parents’ work. I think most of or supportive parents were proactive about asking when they child and they were stuck, but some were caught up in work, of course, and then as a parent you’re between a rock and a hard place. They’d still usually give us an overview, but end of the day, they’re not trained teachers (S3MC Spring interview).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61BEF95-D8B7-47C2-9600-5C056AB8C919}"/>
              </a:ext>
            </a:extLst>
          </p:cNvPr>
          <p:cNvSpPr/>
          <p:nvPr/>
        </p:nvSpPr>
        <p:spPr>
          <a:xfrm>
            <a:off x="0" y="0"/>
            <a:ext cx="12192000" cy="1245746"/>
          </a:xfrm>
          <a:prstGeom prst="rect">
            <a:avLst/>
          </a:prstGeom>
          <a:solidFill>
            <a:srgbClr val="005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B839D6B3-806D-45AB-B9B6-E7960011673A}"/>
              </a:ext>
            </a:extLst>
          </p:cNvPr>
          <p:cNvSpPr txBox="1">
            <a:spLocks/>
          </p:cNvSpPr>
          <p:nvPr/>
        </p:nvSpPr>
        <p:spPr>
          <a:xfrm>
            <a:off x="660400" y="120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Use of Formative Assessment</a:t>
            </a:r>
          </a:p>
        </p:txBody>
      </p:sp>
      <p:cxnSp>
        <p:nvCxnSpPr>
          <p:cNvPr id="15" name="Straight Connector 14">
            <a:extLst>
              <a:ext uri="{FF2B5EF4-FFF2-40B4-BE49-F238E27FC236}">
                <a16:creationId xmlns:a16="http://schemas.microsoft.com/office/drawing/2014/main" id="{98EF5DA0-7D1E-4055-A213-D87F2CCE0AD3}"/>
              </a:ext>
            </a:extLst>
          </p:cNvPr>
          <p:cNvCxnSpPr>
            <a:cxnSpLocks/>
          </p:cNvCxnSpPr>
          <p:nvPr/>
        </p:nvCxnSpPr>
        <p:spPr>
          <a:xfrm>
            <a:off x="6438373" y="1791538"/>
            <a:ext cx="5316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A4D016-E683-4CB0-BC73-306C00FE739B}"/>
              </a:ext>
            </a:extLst>
          </p:cNvPr>
          <p:cNvCxnSpPr>
            <a:cxnSpLocks/>
          </p:cNvCxnSpPr>
          <p:nvPr/>
        </p:nvCxnSpPr>
        <p:spPr>
          <a:xfrm>
            <a:off x="6626877" y="3676745"/>
            <a:ext cx="5136498" cy="18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7393922-C90E-41E1-9DA1-4A9DB07FB32C}"/>
              </a:ext>
            </a:extLst>
          </p:cNvPr>
          <p:cNvCxnSpPr>
            <a:cxnSpLocks/>
          </p:cNvCxnSpPr>
          <p:nvPr/>
        </p:nvCxnSpPr>
        <p:spPr>
          <a:xfrm>
            <a:off x="6448934" y="3122122"/>
            <a:ext cx="5182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31993F1-9553-4B68-B73E-93A82186FB84}"/>
              </a:ext>
            </a:extLst>
          </p:cNvPr>
          <p:cNvCxnSpPr>
            <a:cxnSpLocks/>
          </p:cNvCxnSpPr>
          <p:nvPr/>
        </p:nvCxnSpPr>
        <p:spPr>
          <a:xfrm>
            <a:off x="6372361" y="6163263"/>
            <a:ext cx="5491448" cy="1821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D164EDE-A5E4-4EB9-A230-D1B81E8A46D6}"/>
              </a:ext>
            </a:extLst>
          </p:cNvPr>
          <p:cNvSpPr txBox="1"/>
          <p:nvPr/>
        </p:nvSpPr>
        <p:spPr>
          <a:xfrm>
            <a:off x="11601736" y="5917466"/>
            <a:ext cx="581247" cy="923330"/>
          </a:xfrm>
          <a:prstGeom prst="rect">
            <a:avLst/>
          </a:prstGeom>
          <a:noFill/>
        </p:spPr>
        <p:txBody>
          <a:bodyPr wrap="square" rtlCol="0">
            <a:spAutoFit/>
          </a:bodyPr>
          <a:lstStyle/>
          <a:p>
            <a:r>
              <a:rPr lang="en-GB" sz="5400" b="1" dirty="0">
                <a:latin typeface="Playfair Display" panose="00000500000000000000" pitchFamily="2" charset="0"/>
              </a:rPr>
              <a:t>”</a:t>
            </a:r>
          </a:p>
        </p:txBody>
      </p:sp>
      <p:sp>
        <p:nvSpPr>
          <p:cNvPr id="14" name="TextBox 13">
            <a:extLst>
              <a:ext uri="{FF2B5EF4-FFF2-40B4-BE49-F238E27FC236}">
                <a16:creationId xmlns:a16="http://schemas.microsoft.com/office/drawing/2014/main" id="{5EF44805-AC48-4635-A760-8C44DED50934}"/>
              </a:ext>
            </a:extLst>
          </p:cNvPr>
          <p:cNvSpPr txBox="1"/>
          <p:nvPr/>
        </p:nvSpPr>
        <p:spPr>
          <a:xfrm>
            <a:off x="11401455" y="2730603"/>
            <a:ext cx="581247" cy="1569660"/>
          </a:xfrm>
          <a:prstGeom prst="rect">
            <a:avLst/>
          </a:prstGeom>
          <a:noFill/>
        </p:spPr>
        <p:txBody>
          <a:bodyPr wrap="square" rtlCol="0">
            <a:spAutoFit/>
          </a:bodyPr>
          <a:lstStyle/>
          <a:p>
            <a:r>
              <a:rPr lang="en-GB" sz="9600" dirty="0">
                <a:latin typeface="Playfair Display" panose="00000500000000000000" pitchFamily="2" charset="0"/>
              </a:rPr>
              <a:t>”</a:t>
            </a:r>
            <a:endParaRPr lang="en-GB" sz="6000" dirty="0">
              <a:latin typeface="Playfair Display" panose="00000500000000000000" pitchFamily="2" charset="0"/>
            </a:endParaRPr>
          </a:p>
        </p:txBody>
      </p:sp>
      <p:sp>
        <p:nvSpPr>
          <p:cNvPr id="13" name="TextBox 12">
            <a:extLst>
              <a:ext uri="{FF2B5EF4-FFF2-40B4-BE49-F238E27FC236}">
                <a16:creationId xmlns:a16="http://schemas.microsoft.com/office/drawing/2014/main" id="{A727CD51-DA5C-41E4-BCB2-D97A96645D2A}"/>
              </a:ext>
            </a:extLst>
          </p:cNvPr>
          <p:cNvSpPr txBox="1"/>
          <p:nvPr/>
        </p:nvSpPr>
        <p:spPr>
          <a:xfrm>
            <a:off x="6113319" y="1404227"/>
            <a:ext cx="730172" cy="1015663"/>
          </a:xfrm>
          <a:prstGeom prst="rect">
            <a:avLst/>
          </a:prstGeom>
          <a:noFill/>
        </p:spPr>
        <p:txBody>
          <a:bodyPr wrap="square" rtlCol="0">
            <a:spAutoFit/>
          </a:bodyPr>
          <a:lstStyle/>
          <a:p>
            <a:r>
              <a:rPr lang="en-GB" sz="6000" dirty="0">
                <a:latin typeface="Playfair Display" panose="00000500000000000000" pitchFamily="2" charset="0"/>
              </a:rPr>
              <a:t>“</a:t>
            </a:r>
          </a:p>
        </p:txBody>
      </p:sp>
      <p:sp>
        <p:nvSpPr>
          <p:cNvPr id="11" name="TextBox 10">
            <a:extLst>
              <a:ext uri="{FF2B5EF4-FFF2-40B4-BE49-F238E27FC236}">
                <a16:creationId xmlns:a16="http://schemas.microsoft.com/office/drawing/2014/main" id="{8861A8D1-92DD-488F-B4EA-247719BF260A}"/>
              </a:ext>
            </a:extLst>
          </p:cNvPr>
          <p:cNvSpPr txBox="1"/>
          <p:nvPr/>
        </p:nvSpPr>
        <p:spPr>
          <a:xfrm>
            <a:off x="6191755" y="3190157"/>
            <a:ext cx="730172" cy="1200329"/>
          </a:xfrm>
          <a:prstGeom prst="rect">
            <a:avLst/>
          </a:prstGeom>
          <a:noFill/>
        </p:spPr>
        <p:txBody>
          <a:bodyPr wrap="square" rtlCol="0">
            <a:spAutoFit/>
          </a:bodyPr>
          <a:lstStyle/>
          <a:p>
            <a:r>
              <a:rPr lang="en-GB" sz="7200" b="1" dirty="0">
                <a:latin typeface="Playfair Display" panose="00000500000000000000" pitchFamily="2" charset="0"/>
              </a:rPr>
              <a:t>“</a:t>
            </a:r>
          </a:p>
        </p:txBody>
      </p:sp>
    </p:spTree>
    <p:extLst>
      <p:ext uri="{BB962C8B-B14F-4D97-AF65-F5344CB8AC3E}">
        <p14:creationId xmlns:p14="http://schemas.microsoft.com/office/powerpoint/2010/main" val="3731901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F3777D-2CF6-46AC-BD04-0321693AD1A3}"/>
              </a:ext>
            </a:extLst>
          </p:cNvPr>
          <p:cNvSpPr/>
          <p:nvPr/>
        </p:nvSpPr>
        <p:spPr>
          <a:xfrm>
            <a:off x="6096000" y="1251076"/>
            <a:ext cx="6096000" cy="56069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C325AE5-0D91-4D02-AA4C-2909A19F2738}"/>
              </a:ext>
            </a:extLst>
          </p:cNvPr>
          <p:cNvSpPr>
            <a:spLocks noGrp="1"/>
          </p:cNvSpPr>
          <p:nvPr>
            <p:ph idx="1"/>
          </p:nvPr>
        </p:nvSpPr>
        <p:spPr>
          <a:xfrm>
            <a:off x="320750" y="1702694"/>
            <a:ext cx="5582746" cy="4812406"/>
          </a:xfrm>
        </p:spPr>
        <p:txBody>
          <a:bodyPr>
            <a:normAutofit/>
          </a:bodyPr>
          <a:lstStyle/>
          <a:p>
            <a:r>
              <a:rPr lang="en-GB" sz="2600" dirty="0">
                <a:latin typeface="+mj-lt"/>
                <a:ea typeface="MS PGothic" panose="020B0600070205080204" pitchFamily="34" charset="-128"/>
                <a:cs typeface="Times New Roman" panose="02020603050405020304" pitchFamily="18" charset="0"/>
              </a:rPr>
              <a:t>S</a:t>
            </a:r>
            <a:r>
              <a:rPr lang="en-GB" sz="2600" dirty="0">
                <a:effectLst/>
                <a:latin typeface="+mj-lt"/>
                <a:ea typeface="MS PGothic" panose="020B0600070205080204" pitchFamily="34" charset="-128"/>
                <a:cs typeface="Times New Roman" panose="02020603050405020304" pitchFamily="18" charset="0"/>
              </a:rPr>
              <a:t>ignificant concerns regarding </a:t>
            </a:r>
            <a:r>
              <a:rPr lang="en-GB" sz="2600" b="1" dirty="0">
                <a:solidFill>
                  <a:srgbClr val="005568"/>
                </a:solidFill>
                <a:effectLst/>
                <a:latin typeface="+mj-lt"/>
                <a:ea typeface="MS PGothic" panose="020B0600070205080204" pitchFamily="34" charset="-128"/>
                <a:cs typeface="Times New Roman" panose="02020603050405020304" pitchFamily="18" charset="0"/>
              </a:rPr>
              <a:t>apparent learning loss</a:t>
            </a:r>
            <a:r>
              <a:rPr lang="en-GB" sz="2600" dirty="0">
                <a:effectLst/>
                <a:latin typeface="+mj-lt"/>
                <a:ea typeface="MS PGothic" panose="020B0600070205080204" pitchFamily="34" charset="-128"/>
                <a:cs typeface="Times New Roman" panose="02020603050405020304" pitchFamily="18" charset="0"/>
              </a:rPr>
              <a:t>: some teachers initially </a:t>
            </a:r>
            <a:r>
              <a:rPr lang="en-GB" sz="2600" dirty="0">
                <a:latin typeface="+mj-lt"/>
                <a:ea typeface="MS PGothic" panose="020B0600070205080204" pitchFamily="34" charset="-128"/>
                <a:cs typeface="Times New Roman" panose="02020603050405020304" pitchFamily="18" charset="0"/>
              </a:rPr>
              <a:t>tried to put a time-frame on this </a:t>
            </a:r>
          </a:p>
          <a:p>
            <a:r>
              <a:rPr lang="en-GB" sz="2600" dirty="0">
                <a:effectLst/>
                <a:latin typeface="+mj-lt"/>
                <a:ea typeface="MS PGothic" panose="020B0600070205080204" pitchFamily="34" charset="-128"/>
                <a:cs typeface="Segoe UI" panose="020B0502040204020203" pitchFamily="34" charset="0"/>
              </a:rPr>
              <a:t>Data showed this to be a </a:t>
            </a:r>
            <a:r>
              <a:rPr lang="en-GB" sz="2600" b="1" dirty="0">
                <a:solidFill>
                  <a:srgbClr val="005568"/>
                </a:solidFill>
                <a:effectLst/>
                <a:latin typeface="+mj-lt"/>
                <a:ea typeface="MS PGothic" panose="020B0600070205080204" pitchFamily="34" charset="-128"/>
                <a:cs typeface="Segoe UI" panose="020B0502040204020203" pitchFamily="34" charset="0"/>
              </a:rPr>
              <a:t>complex picture, progress isn’t linear</a:t>
            </a:r>
            <a:endParaRPr lang="en-GB" sz="2600" dirty="0">
              <a:solidFill>
                <a:srgbClr val="005568"/>
              </a:solidFill>
              <a:latin typeface="+mj-lt"/>
            </a:endParaRPr>
          </a:p>
          <a:p>
            <a:r>
              <a:rPr lang="en-GB" sz="2600" dirty="0">
                <a:latin typeface="+mj-lt"/>
              </a:rPr>
              <a:t> Gaps were very </a:t>
            </a:r>
            <a:r>
              <a:rPr lang="en-GB" sz="2600" b="1" dirty="0">
                <a:solidFill>
                  <a:srgbClr val="005568"/>
                </a:solidFill>
                <a:latin typeface="+mj-lt"/>
              </a:rPr>
              <a:t>specific to individual children </a:t>
            </a:r>
            <a:r>
              <a:rPr lang="en-GB" sz="2600" dirty="0">
                <a:latin typeface="+mj-lt"/>
              </a:rPr>
              <a:t>&amp; their experience over the remote learning period. Ranged from number operation/the basics to more complex content/Problem Solving &amp; reasoning skills</a:t>
            </a:r>
            <a:endParaRPr lang="en-GB" sz="2600" dirty="0">
              <a:solidFill>
                <a:prstClr val="black"/>
              </a:solidFill>
              <a:latin typeface="+mj-lt"/>
            </a:endParaRPr>
          </a:p>
          <a:p>
            <a:endParaRPr lang="en-GB" sz="2800" dirty="0"/>
          </a:p>
          <a:p>
            <a:endParaRPr lang="en-GB" sz="2800" dirty="0"/>
          </a:p>
          <a:p>
            <a:endParaRPr lang="en-GB" dirty="0"/>
          </a:p>
        </p:txBody>
      </p:sp>
      <p:sp>
        <p:nvSpPr>
          <p:cNvPr id="4" name="Rectangle 3">
            <a:extLst>
              <a:ext uri="{FF2B5EF4-FFF2-40B4-BE49-F238E27FC236}">
                <a16:creationId xmlns:a16="http://schemas.microsoft.com/office/drawing/2014/main" id="{359EFB7A-C70B-4992-BFD7-3373C3721710}"/>
              </a:ext>
            </a:extLst>
          </p:cNvPr>
          <p:cNvSpPr/>
          <p:nvPr/>
        </p:nvSpPr>
        <p:spPr>
          <a:xfrm>
            <a:off x="0" y="-20397"/>
            <a:ext cx="12192000" cy="1245746"/>
          </a:xfrm>
          <a:prstGeom prst="rect">
            <a:avLst/>
          </a:prstGeom>
          <a:solidFill>
            <a:srgbClr val="005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EAB93450-CBAC-4691-895D-254CA5CDB946}"/>
              </a:ext>
            </a:extLst>
          </p:cNvPr>
          <p:cNvSpPr txBox="1">
            <a:spLocks/>
          </p:cNvSpPr>
          <p:nvPr/>
        </p:nvSpPr>
        <p:spPr>
          <a:xfrm>
            <a:off x="6604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Gaps in Knowledge and Pupil Engagement</a:t>
            </a:r>
          </a:p>
        </p:txBody>
      </p:sp>
      <p:sp>
        <p:nvSpPr>
          <p:cNvPr id="11" name="TextBox 10">
            <a:extLst>
              <a:ext uri="{FF2B5EF4-FFF2-40B4-BE49-F238E27FC236}">
                <a16:creationId xmlns:a16="http://schemas.microsoft.com/office/drawing/2014/main" id="{B547BA6E-430D-4095-B669-40F3AA2E14DA}"/>
              </a:ext>
            </a:extLst>
          </p:cNvPr>
          <p:cNvSpPr txBox="1"/>
          <p:nvPr/>
        </p:nvSpPr>
        <p:spPr>
          <a:xfrm>
            <a:off x="6229350" y="3799144"/>
            <a:ext cx="5507664" cy="2585323"/>
          </a:xfrm>
          <a:prstGeom prst="rect">
            <a:avLst/>
          </a:prstGeom>
          <a:noFill/>
        </p:spPr>
        <p:txBody>
          <a:bodyPr wrap="square">
            <a:spAutoFit/>
          </a:bodyPr>
          <a:lstStyle/>
          <a:p>
            <a:pPr marL="457200" algn="just">
              <a:spcAft>
                <a:spcPts val="80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800" i="1" dirty="0">
                <a:effectLst/>
                <a:latin typeface="Calibri" panose="020F0502020204030204" pitchFamily="34" charset="0"/>
                <a:ea typeface="Calibri" panose="020F0502020204030204" pitchFamily="34" charset="0"/>
                <a:cs typeface="Calibri" panose="020F0502020204030204" pitchFamily="34" charset="0"/>
              </a:rPr>
              <a:t>I know, for a fact, that their fractions are weaker than their number in operations, which is a huge worry with my Year 6 hat on, it’s just ginormous that fractions unit. They’ve got to master it. I’m a little bit worried about that because all their fractions units were taught in lockdown, they hadn’t done any fraction work in school…They did three months of lockdown fractions and how much you can learn from home is really hard</a:t>
            </a:r>
            <a:r>
              <a:rPr lang="en-GB" i="1" dirty="0">
                <a:latin typeface="Calibri" panose="020F0502020204030204" pitchFamily="34" charset="0"/>
                <a:ea typeface="Calibri" panose="020F0502020204030204" pitchFamily="34" charset="0"/>
                <a:cs typeface="Calibri" panose="020F0502020204030204" pitchFamily="34" charset="0"/>
              </a:rPr>
              <a:t> </a:t>
            </a:r>
            <a:r>
              <a:rPr lang="en-GB" sz="1800" i="1" dirty="0">
                <a:effectLst/>
                <a:latin typeface="Calibri" panose="020F0502020204030204" pitchFamily="34" charset="0"/>
                <a:ea typeface="Calibri" panose="020F0502020204030204" pitchFamily="34" charset="0"/>
                <a:cs typeface="Calibri" panose="020F0502020204030204" pitchFamily="34" charset="0"/>
              </a:rPr>
              <a:t>(S5TY6 Summer Interview).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811D2B0D-9933-4A01-92D2-70ED2897DC4A}"/>
              </a:ext>
            </a:extLst>
          </p:cNvPr>
          <p:cNvSpPr txBox="1"/>
          <p:nvPr/>
        </p:nvSpPr>
        <p:spPr>
          <a:xfrm>
            <a:off x="6659995" y="1454597"/>
            <a:ext cx="5059989" cy="2031325"/>
          </a:xfrm>
          <a:prstGeom prst="rect">
            <a:avLst/>
          </a:prstGeom>
          <a:noFill/>
        </p:spPr>
        <p:txBody>
          <a:bodyPr wrap="square">
            <a:spAutoFit/>
          </a:bodyPr>
          <a:lstStyle/>
          <a:p>
            <a:pPr algn="just"/>
            <a:r>
              <a:rPr lang="en-GB" sz="1800" i="1" dirty="0">
                <a:effectLst/>
                <a:latin typeface="Calibri" panose="020F0502020204030204" pitchFamily="34" charset="0"/>
                <a:ea typeface="Calibri" panose="020F0502020204030204" pitchFamily="34" charset="0"/>
              </a:rPr>
              <a:t>Those who didn't engage have lost basic skills such as number bonds, times tables, and formal methods that we have taught for months in year 3 as well as using basic mathematical vocabulary. This learning loss has hugely slowed lessons down and made them very difficult for the children to learn and teachers to teach (S19TY4 Spring Survey).</a:t>
            </a:r>
            <a:endParaRPr lang="en-GB" dirty="0"/>
          </a:p>
        </p:txBody>
      </p:sp>
      <p:sp>
        <p:nvSpPr>
          <p:cNvPr id="14" name="TextBox 13">
            <a:extLst>
              <a:ext uri="{FF2B5EF4-FFF2-40B4-BE49-F238E27FC236}">
                <a16:creationId xmlns:a16="http://schemas.microsoft.com/office/drawing/2014/main" id="{2F23A717-20FA-490A-B882-AA6F14F4187D}"/>
              </a:ext>
            </a:extLst>
          </p:cNvPr>
          <p:cNvSpPr txBox="1"/>
          <p:nvPr/>
        </p:nvSpPr>
        <p:spPr>
          <a:xfrm>
            <a:off x="6313401" y="3418219"/>
            <a:ext cx="730172" cy="1015663"/>
          </a:xfrm>
          <a:prstGeom prst="rect">
            <a:avLst/>
          </a:prstGeom>
          <a:noFill/>
        </p:spPr>
        <p:txBody>
          <a:bodyPr wrap="square" rtlCol="0">
            <a:spAutoFit/>
          </a:bodyPr>
          <a:lstStyle/>
          <a:p>
            <a:r>
              <a:rPr lang="en-GB" sz="6000" dirty="0">
                <a:latin typeface="Playfair Display" panose="00000500000000000000" pitchFamily="2" charset="0"/>
              </a:rPr>
              <a:t>“</a:t>
            </a:r>
          </a:p>
        </p:txBody>
      </p:sp>
      <p:cxnSp>
        <p:nvCxnSpPr>
          <p:cNvPr id="16" name="Straight Connector 15">
            <a:extLst>
              <a:ext uri="{FF2B5EF4-FFF2-40B4-BE49-F238E27FC236}">
                <a16:creationId xmlns:a16="http://schemas.microsoft.com/office/drawing/2014/main" id="{BA31EC63-6837-4350-8DEA-E59F89205922}"/>
              </a:ext>
            </a:extLst>
          </p:cNvPr>
          <p:cNvCxnSpPr>
            <a:cxnSpLocks/>
          </p:cNvCxnSpPr>
          <p:nvPr/>
        </p:nvCxnSpPr>
        <p:spPr>
          <a:xfrm>
            <a:off x="6668526" y="3808750"/>
            <a:ext cx="4964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36B5B45-26A6-42AB-8330-A55FABDB6086}"/>
              </a:ext>
            </a:extLst>
          </p:cNvPr>
          <p:cNvCxnSpPr>
            <a:cxnSpLocks/>
          </p:cNvCxnSpPr>
          <p:nvPr/>
        </p:nvCxnSpPr>
        <p:spPr>
          <a:xfrm>
            <a:off x="6772782" y="6401439"/>
            <a:ext cx="494720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6048DEE-7C4D-44B1-B980-A128B7A20D00}"/>
              </a:ext>
            </a:extLst>
          </p:cNvPr>
          <p:cNvSpPr txBox="1"/>
          <p:nvPr/>
        </p:nvSpPr>
        <p:spPr>
          <a:xfrm>
            <a:off x="11446390" y="5959503"/>
            <a:ext cx="581247" cy="1569660"/>
          </a:xfrm>
          <a:prstGeom prst="rect">
            <a:avLst/>
          </a:prstGeom>
          <a:noFill/>
        </p:spPr>
        <p:txBody>
          <a:bodyPr wrap="square" rtlCol="0">
            <a:spAutoFit/>
          </a:bodyPr>
          <a:lstStyle/>
          <a:p>
            <a:r>
              <a:rPr lang="en-GB" sz="9600" dirty="0">
                <a:latin typeface="Playfair Display" panose="00000500000000000000" pitchFamily="2" charset="0"/>
              </a:rPr>
              <a:t>”</a:t>
            </a:r>
            <a:endParaRPr lang="en-GB" sz="6000" dirty="0">
              <a:latin typeface="Playfair Display" panose="00000500000000000000" pitchFamily="2" charset="0"/>
            </a:endParaRPr>
          </a:p>
        </p:txBody>
      </p:sp>
      <p:cxnSp>
        <p:nvCxnSpPr>
          <p:cNvPr id="18" name="Straight Connector 17">
            <a:extLst>
              <a:ext uri="{FF2B5EF4-FFF2-40B4-BE49-F238E27FC236}">
                <a16:creationId xmlns:a16="http://schemas.microsoft.com/office/drawing/2014/main" id="{B0AF51B5-F30C-43E9-958A-1C0F492430A4}"/>
              </a:ext>
            </a:extLst>
          </p:cNvPr>
          <p:cNvCxnSpPr>
            <a:cxnSpLocks/>
          </p:cNvCxnSpPr>
          <p:nvPr/>
        </p:nvCxnSpPr>
        <p:spPr>
          <a:xfrm>
            <a:off x="6772782" y="3485922"/>
            <a:ext cx="496423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6467F79-402B-40F6-9FBB-956485FCE90A}"/>
              </a:ext>
            </a:extLst>
          </p:cNvPr>
          <p:cNvSpPr txBox="1"/>
          <p:nvPr/>
        </p:nvSpPr>
        <p:spPr>
          <a:xfrm>
            <a:off x="11536848" y="3186657"/>
            <a:ext cx="581247" cy="923330"/>
          </a:xfrm>
          <a:prstGeom prst="rect">
            <a:avLst/>
          </a:prstGeom>
          <a:noFill/>
        </p:spPr>
        <p:txBody>
          <a:bodyPr wrap="square" rtlCol="0">
            <a:spAutoFit/>
          </a:bodyPr>
          <a:lstStyle/>
          <a:p>
            <a:r>
              <a:rPr lang="en-GB" sz="5400" b="1" dirty="0">
                <a:latin typeface="Playfair Display" panose="00000500000000000000" pitchFamily="2" charset="0"/>
              </a:rPr>
              <a:t>”</a:t>
            </a:r>
          </a:p>
        </p:txBody>
      </p:sp>
      <p:cxnSp>
        <p:nvCxnSpPr>
          <p:cNvPr id="19" name="Straight Connector 18">
            <a:extLst>
              <a:ext uri="{FF2B5EF4-FFF2-40B4-BE49-F238E27FC236}">
                <a16:creationId xmlns:a16="http://schemas.microsoft.com/office/drawing/2014/main" id="{649DD6BE-B15B-4F6E-9465-31B2297F4C83}"/>
              </a:ext>
            </a:extLst>
          </p:cNvPr>
          <p:cNvCxnSpPr>
            <a:cxnSpLocks/>
          </p:cNvCxnSpPr>
          <p:nvPr/>
        </p:nvCxnSpPr>
        <p:spPr>
          <a:xfrm>
            <a:off x="6685556" y="1457676"/>
            <a:ext cx="494720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73114D-F46F-4D21-A1C9-55F6A2F70320}"/>
              </a:ext>
            </a:extLst>
          </p:cNvPr>
          <p:cNvSpPr txBox="1"/>
          <p:nvPr/>
        </p:nvSpPr>
        <p:spPr>
          <a:xfrm>
            <a:off x="6273646" y="1016291"/>
            <a:ext cx="730172" cy="1200329"/>
          </a:xfrm>
          <a:prstGeom prst="rect">
            <a:avLst/>
          </a:prstGeom>
          <a:noFill/>
        </p:spPr>
        <p:txBody>
          <a:bodyPr wrap="square" rtlCol="0">
            <a:spAutoFit/>
          </a:bodyPr>
          <a:lstStyle/>
          <a:p>
            <a:r>
              <a:rPr lang="en-GB" sz="7200" b="1" dirty="0">
                <a:latin typeface="Playfair Display" panose="00000500000000000000" pitchFamily="2" charset="0"/>
              </a:rPr>
              <a:t>“</a:t>
            </a:r>
          </a:p>
        </p:txBody>
      </p:sp>
    </p:spTree>
    <p:extLst>
      <p:ext uri="{BB962C8B-B14F-4D97-AF65-F5344CB8AC3E}">
        <p14:creationId xmlns:p14="http://schemas.microsoft.com/office/powerpoint/2010/main" val="907142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69D8AE-8CBC-4F1F-A07E-CBCA29EA3AC3}"/>
              </a:ext>
            </a:extLst>
          </p:cNvPr>
          <p:cNvSpPr/>
          <p:nvPr/>
        </p:nvSpPr>
        <p:spPr>
          <a:xfrm>
            <a:off x="6096000" y="1251076"/>
            <a:ext cx="6096000" cy="56069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78A3109-821A-459B-B334-432D5D9838DB}"/>
              </a:ext>
            </a:extLst>
          </p:cNvPr>
          <p:cNvSpPr>
            <a:spLocks noGrp="1"/>
          </p:cNvSpPr>
          <p:nvPr>
            <p:ph idx="1"/>
          </p:nvPr>
        </p:nvSpPr>
        <p:spPr>
          <a:xfrm>
            <a:off x="388088" y="1937920"/>
            <a:ext cx="5257800" cy="5049710"/>
          </a:xfrm>
        </p:spPr>
        <p:txBody>
          <a:bodyPr/>
          <a:lstStyle/>
          <a:p>
            <a:r>
              <a:rPr lang="en-GB" sz="2400" dirty="0">
                <a:solidFill>
                  <a:prstClr val="black"/>
                </a:solidFill>
                <a:latin typeface="+mj-lt"/>
              </a:rPr>
              <a:t>Many children had experienced </a:t>
            </a:r>
            <a:r>
              <a:rPr lang="en-GB" sz="2400" b="1" dirty="0">
                <a:solidFill>
                  <a:srgbClr val="005568"/>
                </a:solidFill>
                <a:latin typeface="+mj-lt"/>
              </a:rPr>
              <a:t>a loss in confidence &amp; growth mindset </a:t>
            </a:r>
            <a:r>
              <a:rPr lang="en-GB" sz="2400" dirty="0">
                <a:solidFill>
                  <a:prstClr val="black"/>
                </a:solidFill>
                <a:latin typeface="+mj-lt"/>
              </a:rPr>
              <a:t>although were positive about being back in school.</a:t>
            </a:r>
          </a:p>
          <a:p>
            <a:endParaRPr lang="en-GB" sz="2400" dirty="0">
              <a:latin typeface="+mj-lt"/>
            </a:endParaRPr>
          </a:p>
          <a:p>
            <a:r>
              <a:rPr lang="en-GB" sz="2400" b="1" dirty="0">
                <a:solidFill>
                  <a:srgbClr val="005568"/>
                </a:solidFill>
                <a:latin typeface="+mj-lt"/>
              </a:rPr>
              <a:t>Gaps</a:t>
            </a:r>
            <a:r>
              <a:rPr lang="en-GB" sz="2400" dirty="0">
                <a:latin typeface="+mj-lt"/>
              </a:rPr>
              <a:t> between pupils had </a:t>
            </a:r>
            <a:r>
              <a:rPr lang="en-GB" sz="2400" b="1" dirty="0">
                <a:solidFill>
                  <a:srgbClr val="005568"/>
                </a:solidFill>
                <a:latin typeface="+mj-lt"/>
              </a:rPr>
              <a:t>grown</a:t>
            </a:r>
            <a:r>
              <a:rPr lang="en-GB" sz="2400" dirty="0">
                <a:latin typeface="+mj-lt"/>
              </a:rPr>
              <a:t> </a:t>
            </a:r>
          </a:p>
          <a:p>
            <a:endParaRPr lang="en-GB" sz="2400" b="1" dirty="0">
              <a:solidFill>
                <a:srgbClr val="005568"/>
              </a:solidFill>
              <a:latin typeface="+mj-lt"/>
            </a:endParaRPr>
          </a:p>
          <a:p>
            <a:r>
              <a:rPr lang="en-GB" sz="2400" dirty="0">
                <a:latin typeface="+mj-lt"/>
              </a:rPr>
              <a:t>Some evidence of </a:t>
            </a:r>
            <a:r>
              <a:rPr lang="en-GB" sz="2400" b="1" dirty="0">
                <a:solidFill>
                  <a:srgbClr val="005568"/>
                </a:solidFill>
                <a:latin typeface="+mj-lt"/>
              </a:rPr>
              <a:t>positive impact </a:t>
            </a:r>
            <a:r>
              <a:rPr lang="en-GB" sz="2400" dirty="0">
                <a:latin typeface="+mj-lt"/>
              </a:rPr>
              <a:t>on children during home schooling (</a:t>
            </a:r>
            <a:r>
              <a:rPr lang="en-GB" sz="2400" b="1" dirty="0">
                <a:solidFill>
                  <a:srgbClr val="005568"/>
                </a:solidFill>
                <a:latin typeface="+mj-lt"/>
              </a:rPr>
              <a:t>e.g. working independently</a:t>
            </a:r>
            <a:r>
              <a:rPr lang="en-GB" sz="2400" dirty="0">
                <a:latin typeface="+mj-lt"/>
              </a:rPr>
              <a:t>) </a:t>
            </a:r>
          </a:p>
          <a:p>
            <a:endParaRPr lang="en-GB" dirty="0"/>
          </a:p>
        </p:txBody>
      </p:sp>
      <p:sp>
        <p:nvSpPr>
          <p:cNvPr id="4" name="Rectangle 3">
            <a:extLst>
              <a:ext uri="{FF2B5EF4-FFF2-40B4-BE49-F238E27FC236}">
                <a16:creationId xmlns:a16="http://schemas.microsoft.com/office/drawing/2014/main" id="{06245331-44CA-4AA5-A8F3-500F7ABF5C11}"/>
              </a:ext>
            </a:extLst>
          </p:cNvPr>
          <p:cNvSpPr/>
          <p:nvPr/>
        </p:nvSpPr>
        <p:spPr>
          <a:xfrm>
            <a:off x="0" y="-12006"/>
            <a:ext cx="12192000" cy="1245746"/>
          </a:xfrm>
          <a:prstGeom prst="rect">
            <a:avLst/>
          </a:prstGeom>
          <a:solidFill>
            <a:srgbClr val="005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4F8B1CA7-E2BE-4742-AB98-00F339CDDB47}"/>
              </a:ext>
            </a:extLst>
          </p:cNvPr>
          <p:cNvSpPr txBox="1">
            <a:spLocks/>
          </p:cNvSpPr>
          <p:nvPr/>
        </p:nvSpPr>
        <p:spPr>
          <a:xfrm>
            <a:off x="6604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Gaps in Knowledge and Pupil Engagement </a:t>
            </a:r>
          </a:p>
        </p:txBody>
      </p:sp>
      <p:sp>
        <p:nvSpPr>
          <p:cNvPr id="7" name="TextBox 6">
            <a:extLst>
              <a:ext uri="{FF2B5EF4-FFF2-40B4-BE49-F238E27FC236}">
                <a16:creationId xmlns:a16="http://schemas.microsoft.com/office/drawing/2014/main" id="{42A13427-35CF-4800-90FE-C3D2734D15FF}"/>
              </a:ext>
            </a:extLst>
          </p:cNvPr>
          <p:cNvSpPr txBox="1"/>
          <p:nvPr/>
        </p:nvSpPr>
        <p:spPr>
          <a:xfrm>
            <a:off x="6292762" y="3122209"/>
            <a:ext cx="5244086" cy="1561005"/>
          </a:xfrm>
          <a:prstGeom prst="rect">
            <a:avLst/>
          </a:prstGeom>
          <a:noFill/>
        </p:spPr>
        <p:txBody>
          <a:bodyPr wrap="square">
            <a:spAutoFit/>
          </a:bodyPr>
          <a:lstStyle/>
          <a:p>
            <a:pPr marL="457200" algn="just">
              <a:lnSpc>
                <a:spcPct val="107000"/>
              </a:lnSpc>
              <a:spcAft>
                <a:spcPts val="8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i="1" dirty="0">
                <a:latin typeface="Calibri" panose="020F0502020204030204" pitchFamily="34" charset="0"/>
                <a:ea typeface="Calibri" panose="020F0502020204030204" pitchFamily="34" charset="0"/>
                <a:cs typeface="Calibri" panose="020F0502020204030204" pitchFamily="34" charset="0"/>
              </a:rPr>
              <a:t>“The huge gaps the children have and the range of abilities there are in the class. It is very difficult to support all children with their individual needs within maths. The differentiation is huge and unmanageable.” (S17MC Autumn Survey)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9C356472-DA65-42E2-8042-4FBE57D143C3}"/>
              </a:ext>
            </a:extLst>
          </p:cNvPr>
          <p:cNvCxnSpPr>
            <a:cxnSpLocks/>
          </p:cNvCxnSpPr>
          <p:nvPr/>
        </p:nvCxnSpPr>
        <p:spPr>
          <a:xfrm>
            <a:off x="6861977" y="4754955"/>
            <a:ext cx="4546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7BBE091-E53A-4A70-994C-06C4DE9EB869}"/>
              </a:ext>
            </a:extLst>
          </p:cNvPr>
          <p:cNvCxnSpPr>
            <a:cxnSpLocks/>
          </p:cNvCxnSpPr>
          <p:nvPr/>
        </p:nvCxnSpPr>
        <p:spPr>
          <a:xfrm>
            <a:off x="6674817" y="3058173"/>
            <a:ext cx="496423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7AF51F-E969-4DDA-AB84-9194B8AA393B}"/>
              </a:ext>
            </a:extLst>
          </p:cNvPr>
          <p:cNvSpPr txBox="1"/>
          <p:nvPr/>
        </p:nvSpPr>
        <p:spPr>
          <a:xfrm>
            <a:off x="6248519" y="2585842"/>
            <a:ext cx="730172" cy="1200329"/>
          </a:xfrm>
          <a:prstGeom prst="rect">
            <a:avLst/>
          </a:prstGeom>
          <a:noFill/>
        </p:spPr>
        <p:txBody>
          <a:bodyPr wrap="square" rtlCol="0">
            <a:spAutoFit/>
          </a:bodyPr>
          <a:lstStyle/>
          <a:p>
            <a:r>
              <a:rPr lang="en-GB" sz="7200" b="1" dirty="0">
                <a:latin typeface="Playfair Display" panose="00000500000000000000" pitchFamily="2" charset="0"/>
              </a:rPr>
              <a:t>“</a:t>
            </a:r>
          </a:p>
        </p:txBody>
      </p:sp>
      <p:sp>
        <p:nvSpPr>
          <p:cNvPr id="10" name="TextBox 9">
            <a:extLst>
              <a:ext uri="{FF2B5EF4-FFF2-40B4-BE49-F238E27FC236}">
                <a16:creationId xmlns:a16="http://schemas.microsoft.com/office/drawing/2014/main" id="{CDF781D5-76DD-4A70-B21E-D0967CB28EAC}"/>
              </a:ext>
            </a:extLst>
          </p:cNvPr>
          <p:cNvSpPr txBox="1"/>
          <p:nvPr/>
        </p:nvSpPr>
        <p:spPr>
          <a:xfrm>
            <a:off x="11246224" y="4486628"/>
            <a:ext cx="581247" cy="923330"/>
          </a:xfrm>
          <a:prstGeom prst="rect">
            <a:avLst/>
          </a:prstGeom>
          <a:noFill/>
        </p:spPr>
        <p:txBody>
          <a:bodyPr wrap="square" rtlCol="0">
            <a:spAutoFit/>
          </a:bodyPr>
          <a:lstStyle/>
          <a:p>
            <a:r>
              <a:rPr lang="en-GB" sz="5400" b="1" dirty="0">
                <a:latin typeface="Playfair Display" panose="00000500000000000000" pitchFamily="2" charset="0"/>
              </a:rPr>
              <a:t>”</a:t>
            </a:r>
          </a:p>
        </p:txBody>
      </p:sp>
    </p:spTree>
    <p:extLst>
      <p:ext uri="{BB962C8B-B14F-4D97-AF65-F5344CB8AC3E}">
        <p14:creationId xmlns:p14="http://schemas.microsoft.com/office/powerpoint/2010/main" val="3582950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9EC604-6983-4046-B520-7FED395F8CB2}"/>
              </a:ext>
            </a:extLst>
          </p:cNvPr>
          <p:cNvSpPr/>
          <p:nvPr/>
        </p:nvSpPr>
        <p:spPr>
          <a:xfrm>
            <a:off x="-1" y="-80382"/>
            <a:ext cx="12192001" cy="1217805"/>
          </a:xfrm>
          <a:prstGeom prst="rect">
            <a:avLst/>
          </a:prstGeom>
          <a:solidFill>
            <a:srgbClr val="005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766CD886-536D-46E4-A16E-4FF8F9846CEF}"/>
              </a:ext>
            </a:extLst>
          </p:cNvPr>
          <p:cNvSpPr txBox="1">
            <a:spLocks/>
          </p:cNvSpPr>
          <p:nvPr/>
        </p:nvSpPr>
        <p:spPr>
          <a:xfrm>
            <a:off x="359735" y="-803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Reflections </a:t>
            </a:r>
          </a:p>
        </p:txBody>
      </p:sp>
      <p:sp>
        <p:nvSpPr>
          <p:cNvPr id="6" name="TextBox 5">
            <a:extLst>
              <a:ext uri="{FF2B5EF4-FFF2-40B4-BE49-F238E27FC236}">
                <a16:creationId xmlns:a16="http://schemas.microsoft.com/office/drawing/2014/main" id="{EBEE24B4-98CF-4F68-9B79-BF58D7661914}"/>
              </a:ext>
            </a:extLst>
          </p:cNvPr>
          <p:cNvSpPr txBox="1"/>
          <p:nvPr/>
        </p:nvSpPr>
        <p:spPr>
          <a:xfrm>
            <a:off x="359735" y="1933383"/>
            <a:ext cx="5046454" cy="4431983"/>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Segoe UI" panose="020B0502040204020203" pitchFamily="34" charset="0"/>
              </a:rPr>
              <a:t>Approaches to teaching and formative assessment have </a:t>
            </a:r>
            <a:r>
              <a:rPr lang="en-GB" sz="2400" b="1" dirty="0">
                <a:solidFill>
                  <a:srgbClr val="005568"/>
                </a:solidFill>
                <a:latin typeface="Segoe UI" panose="020B0502040204020203" pitchFamily="34" charset="0"/>
              </a:rPr>
              <a:t>expanded</a:t>
            </a:r>
            <a:r>
              <a:rPr lang="en-GB" sz="2400" dirty="0">
                <a:latin typeface="Segoe UI" panose="020B0502040204020203" pitchFamily="34" charset="0"/>
              </a:rPr>
              <a:t> </a:t>
            </a:r>
          </a:p>
          <a:p>
            <a:endParaRPr lang="en-GB" sz="2400" dirty="0">
              <a:latin typeface="Segoe UI" panose="020B0502040204020203" pitchFamily="34" charset="0"/>
            </a:endParaRPr>
          </a:p>
          <a:p>
            <a:pPr marL="285750" indent="-285750">
              <a:buFont typeface="Arial" panose="020B0604020202020204" pitchFamily="34" charset="0"/>
              <a:buChar char="•"/>
            </a:pPr>
            <a:r>
              <a:rPr lang="en-GB" sz="2400" dirty="0">
                <a:latin typeface="Segoe UI" panose="020B0502040204020203" pitchFamily="34" charset="0"/>
              </a:rPr>
              <a:t>Established importance of </a:t>
            </a:r>
            <a:r>
              <a:rPr lang="en-GB" sz="2400" b="1" dirty="0">
                <a:solidFill>
                  <a:srgbClr val="005568"/>
                </a:solidFill>
                <a:latin typeface="Segoe UI" panose="020B0502040204020203" pitchFamily="34" charset="0"/>
              </a:rPr>
              <a:t>teacher/pupil/parent relationships </a:t>
            </a:r>
          </a:p>
          <a:p>
            <a:pPr marL="285750" indent="-285750">
              <a:buFont typeface="Arial" panose="020B0604020202020204" pitchFamily="34" charset="0"/>
              <a:buChar char="•"/>
            </a:pPr>
            <a:endParaRPr lang="en-GB" sz="2400" dirty="0">
              <a:latin typeface="Segoe UI" panose="020B0502040204020203" pitchFamily="34" charset="0"/>
            </a:endParaRPr>
          </a:p>
          <a:p>
            <a:pPr marL="285750" indent="-285750">
              <a:buFont typeface="Arial" panose="020B0604020202020204" pitchFamily="34" charset="0"/>
              <a:buChar char="•"/>
            </a:pPr>
            <a:r>
              <a:rPr lang="en-GB" sz="2400" dirty="0">
                <a:latin typeface="Segoe UI" panose="020B0502040204020203" pitchFamily="34" charset="0"/>
              </a:rPr>
              <a:t>Emphasised the importance of </a:t>
            </a:r>
            <a:r>
              <a:rPr lang="en-GB" sz="2400" b="1" dirty="0">
                <a:solidFill>
                  <a:srgbClr val="005568"/>
                </a:solidFill>
                <a:latin typeface="Segoe UI" panose="020B0502040204020203" pitchFamily="34" charset="0"/>
              </a:rPr>
              <a:t>supporting teacher development</a:t>
            </a:r>
          </a:p>
          <a:p>
            <a:pPr marL="285750" indent="-285750">
              <a:buFont typeface="Arial" panose="020B0604020202020204" pitchFamily="34" charset="0"/>
              <a:buChar char="•"/>
            </a:pPr>
            <a:endParaRPr lang="en-GB" dirty="0">
              <a:latin typeface="Segoe UI" panose="020B0502040204020203" pitchFamily="34" charset="0"/>
            </a:endParaRPr>
          </a:p>
        </p:txBody>
      </p:sp>
      <p:pic>
        <p:nvPicPr>
          <p:cNvPr id="10" name="Picture 9" descr="A young child writing on a whiteboard&#10;&#10;Description automatically generated with medium confidence">
            <a:extLst>
              <a:ext uri="{FF2B5EF4-FFF2-40B4-BE49-F238E27FC236}">
                <a16:creationId xmlns:a16="http://schemas.microsoft.com/office/drawing/2014/main" id="{D421A4B9-F4A0-470B-8AC2-1BC9C5C7A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824" y="1831649"/>
            <a:ext cx="5883041" cy="3953936"/>
          </a:xfrm>
          <a:prstGeom prst="rect">
            <a:avLst/>
          </a:prstGeom>
        </p:spPr>
      </p:pic>
    </p:spTree>
    <p:extLst>
      <p:ext uri="{BB962C8B-B14F-4D97-AF65-F5344CB8AC3E}">
        <p14:creationId xmlns:p14="http://schemas.microsoft.com/office/powerpoint/2010/main" val="421734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94A1EC-7459-4A4B-BB7D-DC6694F1597C}"/>
              </a:ext>
            </a:extLst>
          </p:cNvPr>
          <p:cNvSpPr/>
          <p:nvPr/>
        </p:nvSpPr>
        <p:spPr>
          <a:xfrm>
            <a:off x="-1" y="-80382"/>
            <a:ext cx="12192001" cy="1217805"/>
          </a:xfrm>
          <a:prstGeom prst="rect">
            <a:avLst/>
          </a:prstGeom>
          <a:solidFill>
            <a:srgbClr val="005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1E9F607-9994-4F20-A991-870B2C49A991}"/>
              </a:ext>
            </a:extLst>
          </p:cNvPr>
          <p:cNvSpPr>
            <a:spLocks noGrp="1"/>
          </p:cNvSpPr>
          <p:nvPr>
            <p:ph type="title"/>
          </p:nvPr>
        </p:nvSpPr>
        <p:spPr>
          <a:xfrm>
            <a:off x="359735" y="-80382"/>
            <a:ext cx="10515600" cy="1325563"/>
          </a:xfrm>
        </p:spPr>
        <p:txBody>
          <a:bodyPr/>
          <a:lstStyle/>
          <a:p>
            <a:r>
              <a:rPr lang="en-GB" dirty="0">
                <a:solidFill>
                  <a:schemeClr val="bg1"/>
                </a:solidFill>
              </a:rPr>
              <a:t>Pearson Response and Developments so far… </a:t>
            </a:r>
          </a:p>
        </p:txBody>
      </p:sp>
      <p:sp>
        <p:nvSpPr>
          <p:cNvPr id="3" name="Content Placeholder 2">
            <a:extLst>
              <a:ext uri="{FF2B5EF4-FFF2-40B4-BE49-F238E27FC236}">
                <a16:creationId xmlns:a16="http://schemas.microsoft.com/office/drawing/2014/main" id="{EA7E669C-D1B6-42AE-AA55-65C4D0525BCE}"/>
              </a:ext>
            </a:extLst>
          </p:cNvPr>
          <p:cNvSpPr>
            <a:spLocks noGrp="1"/>
          </p:cNvSpPr>
          <p:nvPr>
            <p:ph idx="1"/>
          </p:nvPr>
        </p:nvSpPr>
        <p:spPr>
          <a:xfrm>
            <a:off x="661432" y="1606070"/>
            <a:ext cx="10869133" cy="5251930"/>
          </a:xfrm>
        </p:spPr>
        <p:txBody>
          <a:bodyPr>
            <a:normAutofit fontScale="85000" lnSpcReduction="20000"/>
          </a:bodyPr>
          <a:lstStyle/>
          <a:p>
            <a:r>
              <a:rPr lang="en-GB" dirty="0">
                <a:latin typeface="+mj-lt"/>
              </a:rPr>
              <a:t>Teachers were able to </a:t>
            </a:r>
            <a:r>
              <a:rPr lang="en-GB" b="1" dirty="0">
                <a:solidFill>
                  <a:srgbClr val="005568"/>
                </a:solidFill>
                <a:latin typeface="+mj-lt"/>
              </a:rPr>
              <a:t>allocate Power Maths materials to pupils to access via their own log-ins</a:t>
            </a:r>
            <a:r>
              <a:rPr lang="en-GB" dirty="0">
                <a:latin typeface="+mj-lt"/>
              </a:rPr>
              <a:t>: including videos introducing key lessons, </a:t>
            </a:r>
            <a:r>
              <a:rPr lang="en-GB" dirty="0" err="1">
                <a:latin typeface="+mj-lt"/>
              </a:rPr>
              <a:t>eTextbooks</a:t>
            </a:r>
            <a:r>
              <a:rPr lang="en-GB" dirty="0">
                <a:latin typeface="+mj-lt"/>
              </a:rPr>
              <a:t>, Practice Books, starter activities, Strengthen and deepen activities to support/stretch children &amp; Teaching Tools</a:t>
            </a:r>
          </a:p>
          <a:p>
            <a:r>
              <a:rPr lang="en-GB" dirty="0">
                <a:latin typeface="+mj-lt"/>
              </a:rPr>
              <a:t>Created a </a:t>
            </a:r>
            <a:r>
              <a:rPr lang="en-GB" b="1" dirty="0">
                <a:solidFill>
                  <a:srgbClr val="005568"/>
                </a:solidFill>
                <a:latin typeface="+mj-lt"/>
              </a:rPr>
              <a:t>chart of pre-requisites for each unit </a:t>
            </a:r>
            <a:r>
              <a:rPr lang="en-GB" dirty="0">
                <a:latin typeface="+mj-lt"/>
              </a:rPr>
              <a:t>in the programme to help teachers </a:t>
            </a:r>
            <a:r>
              <a:rPr lang="en-GB" b="1" dirty="0">
                <a:solidFill>
                  <a:srgbClr val="005568"/>
                </a:solidFill>
                <a:latin typeface="+mj-lt"/>
              </a:rPr>
              <a:t>find materials for gaps in learning.</a:t>
            </a:r>
            <a:r>
              <a:rPr lang="en-GB" dirty="0">
                <a:latin typeface="+mj-lt"/>
              </a:rPr>
              <a:t> </a:t>
            </a:r>
          </a:p>
          <a:p>
            <a:r>
              <a:rPr lang="en-GB" dirty="0">
                <a:latin typeface="+mj-lt"/>
              </a:rPr>
              <a:t>Ran a </a:t>
            </a:r>
            <a:r>
              <a:rPr lang="en-GB" b="1" dirty="0">
                <a:solidFill>
                  <a:srgbClr val="005568"/>
                </a:solidFill>
                <a:latin typeface="+mj-lt"/>
              </a:rPr>
              <a:t>Webinar in July with back to school advice</a:t>
            </a:r>
            <a:r>
              <a:rPr lang="en-GB" dirty="0">
                <a:latin typeface="+mj-lt"/>
              </a:rPr>
              <a:t>. This was attended by several hundred teachers but the video of the session has been viewed over 4000 times. </a:t>
            </a:r>
          </a:p>
          <a:p>
            <a:r>
              <a:rPr lang="en-GB" dirty="0">
                <a:latin typeface="+mj-lt"/>
              </a:rPr>
              <a:t>Produced a </a:t>
            </a:r>
            <a:r>
              <a:rPr lang="en-GB" b="1" dirty="0">
                <a:solidFill>
                  <a:srgbClr val="005568"/>
                </a:solidFill>
                <a:latin typeface="+mj-lt"/>
              </a:rPr>
              <a:t>'catch up curriculum' version of the progression</a:t>
            </a:r>
            <a:r>
              <a:rPr lang="en-GB" dirty="0">
                <a:latin typeface="+mj-lt"/>
              </a:rPr>
              <a:t>, showing where you could go back to a lesson from the prior year as recap.</a:t>
            </a:r>
          </a:p>
          <a:p>
            <a:r>
              <a:rPr lang="en-GB" dirty="0">
                <a:latin typeface="+mj-lt"/>
              </a:rPr>
              <a:t>In September </a:t>
            </a:r>
            <a:r>
              <a:rPr lang="en-GB" b="1" dirty="0">
                <a:solidFill>
                  <a:srgbClr val="005568"/>
                </a:solidFill>
                <a:latin typeface="+mj-lt"/>
              </a:rPr>
              <a:t>new mixed age plans </a:t>
            </a:r>
            <a:r>
              <a:rPr lang="en-GB" dirty="0">
                <a:latin typeface="+mj-lt"/>
              </a:rPr>
              <a:t>were created and </a:t>
            </a:r>
            <a:r>
              <a:rPr lang="en-GB" b="1" dirty="0">
                <a:solidFill>
                  <a:srgbClr val="005568"/>
                </a:solidFill>
                <a:latin typeface="+mj-lt"/>
              </a:rPr>
              <a:t>ran a webinar to introduce these and support mixed age teaching in November </a:t>
            </a:r>
            <a:r>
              <a:rPr lang="en-GB" dirty="0">
                <a:latin typeface="+mj-lt"/>
              </a:rPr>
              <a:t>(not pandemic-specific). </a:t>
            </a:r>
          </a:p>
          <a:p>
            <a:r>
              <a:rPr lang="en-GB" dirty="0">
                <a:latin typeface="+mj-lt"/>
              </a:rPr>
              <a:t>Conducted a workshop for the White Rose Maths brunch event in Feb where </a:t>
            </a:r>
            <a:r>
              <a:rPr lang="en-GB" b="1" dirty="0">
                <a:solidFill>
                  <a:srgbClr val="005568"/>
                </a:solidFill>
                <a:latin typeface="+mj-lt"/>
              </a:rPr>
              <a:t>teachers presented on their experience of teaching Power Maths lessons remotely </a:t>
            </a:r>
            <a:r>
              <a:rPr lang="en-GB" dirty="0">
                <a:latin typeface="+mj-lt"/>
              </a:rPr>
              <a:t>(using zoom) - this went down really well and will be available as a recording in the next week or so.</a:t>
            </a:r>
          </a:p>
          <a:p>
            <a:endParaRPr lang="en-GB" dirty="0"/>
          </a:p>
        </p:txBody>
      </p:sp>
    </p:spTree>
    <p:extLst>
      <p:ext uri="{BB962C8B-B14F-4D97-AF65-F5344CB8AC3E}">
        <p14:creationId xmlns:p14="http://schemas.microsoft.com/office/powerpoint/2010/main" val="369411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4618E9-1095-440A-9F30-30C589EC4B32}"/>
              </a:ext>
            </a:extLst>
          </p:cNvPr>
          <p:cNvSpPr>
            <a:spLocks noGrp="1"/>
          </p:cNvSpPr>
          <p:nvPr>
            <p:ph idx="1"/>
          </p:nvPr>
        </p:nvSpPr>
        <p:spPr>
          <a:xfrm>
            <a:off x="412896" y="2719967"/>
            <a:ext cx="7019261" cy="1918708"/>
          </a:xfrm>
        </p:spPr>
        <p:txBody>
          <a:bodyPr/>
          <a:lstStyle/>
          <a:p>
            <a:pPr marL="0" indent="0">
              <a:buNone/>
            </a:pPr>
            <a:r>
              <a:rPr lang="en-GB" dirty="0">
                <a:solidFill>
                  <a:schemeClr val="accent1">
                    <a:lumMod val="50000"/>
                  </a:schemeClr>
                </a:solidFill>
              </a:rPr>
              <a:t>Ellen Barrow:           </a:t>
            </a:r>
            <a:r>
              <a:rPr lang="en-GB" dirty="0">
                <a:solidFill>
                  <a:schemeClr val="accent1">
                    <a:lumMod val="50000"/>
                  </a:schemeClr>
                </a:solidFill>
                <a:hlinkClick r:id="rId2"/>
              </a:rPr>
              <a:t>ellen.barrow@pearson.com</a:t>
            </a:r>
            <a:r>
              <a:rPr lang="en-GB" dirty="0">
                <a:solidFill>
                  <a:schemeClr val="accent1">
                    <a:lumMod val="50000"/>
                  </a:schemeClr>
                </a:solidFill>
              </a:rPr>
              <a:t> </a:t>
            </a:r>
          </a:p>
          <a:p>
            <a:pPr marL="0" indent="0">
              <a:buNone/>
            </a:pPr>
            <a:r>
              <a:rPr lang="en-GB" dirty="0">
                <a:solidFill>
                  <a:schemeClr val="accent1">
                    <a:lumMod val="50000"/>
                  </a:schemeClr>
                </a:solidFill>
              </a:rPr>
              <a:t>Jennie Golding:       </a:t>
            </a:r>
            <a:r>
              <a:rPr lang="en-GB" u="sng" dirty="0">
                <a:solidFill>
                  <a:schemeClr val="accent1">
                    <a:lumMod val="50000"/>
                  </a:schemeClr>
                </a:solidFill>
                <a:hlinkClick r:id="rId3"/>
              </a:rPr>
              <a:t>j.golding@ucl.ac.uk</a:t>
            </a:r>
            <a:r>
              <a:rPr lang="en-GB" dirty="0">
                <a:solidFill>
                  <a:schemeClr val="accent1">
                    <a:lumMod val="50000"/>
                  </a:schemeClr>
                </a:solidFill>
              </a:rPr>
              <a:t> </a:t>
            </a:r>
          </a:p>
          <a:p>
            <a:pPr marL="0" indent="0">
              <a:buNone/>
            </a:pPr>
            <a:r>
              <a:rPr lang="en-GB" dirty="0">
                <a:solidFill>
                  <a:schemeClr val="accent1">
                    <a:lumMod val="50000"/>
                  </a:schemeClr>
                </a:solidFill>
              </a:rPr>
              <a:t>Grace </a:t>
            </a:r>
            <a:r>
              <a:rPr lang="en-GB" dirty="0" err="1">
                <a:solidFill>
                  <a:schemeClr val="accent1">
                    <a:lumMod val="50000"/>
                  </a:schemeClr>
                </a:solidFill>
              </a:rPr>
              <a:t>Grima</a:t>
            </a:r>
            <a:r>
              <a:rPr lang="en-GB" dirty="0">
                <a:solidFill>
                  <a:schemeClr val="accent1">
                    <a:lumMod val="50000"/>
                  </a:schemeClr>
                </a:solidFill>
              </a:rPr>
              <a:t>:	</a:t>
            </a:r>
            <a:r>
              <a:rPr lang="en-GB" u="sng" dirty="0">
                <a:solidFill>
                  <a:schemeClr val="accent1">
                    <a:lumMod val="50000"/>
                  </a:schemeClr>
                </a:solidFill>
                <a:hlinkClick r:id="rId4"/>
              </a:rPr>
              <a:t>grace.grima@pearson.com</a:t>
            </a:r>
            <a:endParaRPr lang="en-GB" dirty="0">
              <a:solidFill>
                <a:schemeClr val="accent1">
                  <a:lumMod val="50000"/>
                </a:schemeClr>
              </a:solidFill>
            </a:endParaRPr>
          </a:p>
        </p:txBody>
      </p:sp>
      <p:sp>
        <p:nvSpPr>
          <p:cNvPr id="4" name="Rectangle 3">
            <a:extLst>
              <a:ext uri="{FF2B5EF4-FFF2-40B4-BE49-F238E27FC236}">
                <a16:creationId xmlns:a16="http://schemas.microsoft.com/office/drawing/2014/main" id="{8A76E5E8-89D7-4D50-832E-A06B4C66D7A9}"/>
              </a:ext>
            </a:extLst>
          </p:cNvPr>
          <p:cNvSpPr/>
          <p:nvPr/>
        </p:nvSpPr>
        <p:spPr>
          <a:xfrm>
            <a:off x="-1" y="-80382"/>
            <a:ext cx="12192001" cy="1217805"/>
          </a:xfrm>
          <a:prstGeom prst="rect">
            <a:avLst/>
          </a:prstGeom>
          <a:solidFill>
            <a:srgbClr val="005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3ED1361-116E-471E-AF31-740D116F4536}"/>
              </a:ext>
            </a:extLst>
          </p:cNvPr>
          <p:cNvSpPr>
            <a:spLocks noGrp="1"/>
          </p:cNvSpPr>
          <p:nvPr>
            <p:ph type="title"/>
          </p:nvPr>
        </p:nvSpPr>
        <p:spPr>
          <a:xfrm>
            <a:off x="347547" y="-80382"/>
            <a:ext cx="10515600" cy="1325563"/>
          </a:xfrm>
        </p:spPr>
        <p:txBody>
          <a:bodyPr>
            <a:normAutofit/>
          </a:bodyPr>
          <a:lstStyle/>
          <a:p>
            <a:r>
              <a:rPr lang="en-GB" sz="4800" b="1" dirty="0">
                <a:solidFill>
                  <a:schemeClr val="bg1"/>
                </a:solidFill>
              </a:rPr>
              <a:t>Questions or comments?</a:t>
            </a:r>
          </a:p>
        </p:txBody>
      </p:sp>
      <p:pic>
        <p:nvPicPr>
          <p:cNvPr id="6" name="Picture 5" descr="A picture containing text, transport, aircraft, balloon&#10;&#10;Description automatically generated">
            <a:extLst>
              <a:ext uri="{FF2B5EF4-FFF2-40B4-BE49-F238E27FC236}">
                <a16:creationId xmlns:a16="http://schemas.microsoft.com/office/drawing/2014/main" id="{142ADF65-7309-4B0C-A80C-12D361258C3B}"/>
              </a:ext>
            </a:extLst>
          </p:cNvPr>
          <p:cNvPicPr>
            <a:picLocks noChangeAspect="1"/>
          </p:cNvPicPr>
          <p:nvPr/>
        </p:nvPicPr>
        <p:blipFill rotWithShape="1">
          <a:blip r:embed="rId5">
            <a:alphaModFix amt="20000"/>
            <a:extLst>
              <a:ext uri="{BEBA8EAE-BF5A-486C-A8C5-ECC9F3942E4B}">
                <a14:imgProps xmlns:a14="http://schemas.microsoft.com/office/drawing/2010/main">
                  <a14:imgLayer r:embed="rId6">
                    <a14:imgEffect>
                      <a14:backgroundRemoval t="10000" b="90000" l="10000" r="90000">
                        <a14:foregroundMark x1="48026" y1="68215" x2="48976" y2="75202"/>
                        <a14:foregroundMark x1="48976" y1="75202" x2="48976" y2="75202"/>
                        <a14:foregroundMark x1="44578" y1="69305" x2="55022" y2="68821"/>
                        <a14:foregroundMark x1="55022" y1="68821" x2="52624" y2="71769"/>
                      </a14:backgroundRemoval>
                    </a14:imgEffect>
                  </a14:imgLayer>
                </a14:imgProps>
              </a:ext>
              <a:ext uri="{28A0092B-C50C-407E-A947-70E740481C1C}">
                <a14:useLocalDpi xmlns:a14="http://schemas.microsoft.com/office/drawing/2010/main" val="0"/>
              </a:ext>
            </a:extLst>
          </a:blip>
          <a:srcRect l="18445" t="23068" r="19292" b="22660"/>
          <a:stretch/>
        </p:blipFill>
        <p:spPr>
          <a:xfrm>
            <a:off x="7432157" y="1834754"/>
            <a:ext cx="4759843" cy="5134889"/>
          </a:xfrm>
          <a:prstGeom prst="rect">
            <a:avLst/>
          </a:prstGeom>
        </p:spPr>
      </p:pic>
      <p:pic>
        <p:nvPicPr>
          <p:cNvPr id="7" name="Picture 6" descr="Logo&#10;&#10;Description automatically generated">
            <a:extLst>
              <a:ext uri="{FF2B5EF4-FFF2-40B4-BE49-F238E27FC236}">
                <a16:creationId xmlns:a16="http://schemas.microsoft.com/office/drawing/2014/main" id="{8FD173B4-E369-4C60-B41F-63451D68B0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257800"/>
            <a:ext cx="3784180" cy="1711843"/>
          </a:xfrm>
          <a:prstGeom prst="rect">
            <a:avLst/>
          </a:prstGeom>
        </p:spPr>
      </p:pic>
    </p:spTree>
    <p:extLst>
      <p:ext uri="{BB962C8B-B14F-4D97-AF65-F5344CB8AC3E}">
        <p14:creationId xmlns:p14="http://schemas.microsoft.com/office/powerpoint/2010/main" val="389675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84B3-3800-4BD1-9696-553934DFF5B2}"/>
              </a:ext>
            </a:extLst>
          </p:cNvPr>
          <p:cNvSpPr>
            <a:spLocks noGrp="1"/>
          </p:cNvSpPr>
          <p:nvPr>
            <p:ph type="title"/>
          </p:nvPr>
        </p:nvSpPr>
        <p:spPr>
          <a:xfrm>
            <a:off x="243988" y="46343"/>
            <a:ext cx="10515600" cy="1325563"/>
          </a:xfrm>
        </p:spPr>
        <p:txBody>
          <a:bodyPr>
            <a:normAutofit/>
          </a:bodyPr>
          <a:lstStyle/>
          <a:p>
            <a:r>
              <a:rPr lang="en-GB" sz="4800" b="1" dirty="0">
                <a:solidFill>
                  <a:srgbClr val="003057"/>
                </a:solidFill>
              </a:rPr>
              <a:t>What is Power Maths?</a:t>
            </a:r>
          </a:p>
        </p:txBody>
      </p:sp>
      <p:sp>
        <p:nvSpPr>
          <p:cNvPr id="7" name="TextBox 6">
            <a:extLst>
              <a:ext uri="{FF2B5EF4-FFF2-40B4-BE49-F238E27FC236}">
                <a16:creationId xmlns:a16="http://schemas.microsoft.com/office/drawing/2014/main" id="{4BBAD769-72C8-4E7E-B92C-ED149883330F}"/>
              </a:ext>
            </a:extLst>
          </p:cNvPr>
          <p:cNvSpPr txBox="1"/>
          <p:nvPr/>
        </p:nvSpPr>
        <p:spPr>
          <a:xfrm>
            <a:off x="417025" y="2029906"/>
            <a:ext cx="9509125" cy="4154984"/>
          </a:xfrm>
          <a:prstGeom prst="rect">
            <a:avLst/>
          </a:prstGeom>
          <a:noFill/>
        </p:spPr>
        <p:txBody>
          <a:bodyPr wrap="square">
            <a:spAutoFit/>
          </a:bodyPr>
          <a:lstStyle/>
          <a:p>
            <a:pPr marL="285750" indent="-28575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Power Maths is designed as a coherent set of mathematics materials for use in Reception, Key Stages 1 and 2 (usually age 4-11, years Reception to 6) in England.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Teacher resources are largely accessed electronically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ActiveLearn</a:t>
            </a:r>
            <a:r>
              <a:rPr lang="en-GB" sz="2400" dirty="0">
                <a:effectLst/>
                <a:latin typeface="Calibri" panose="020F0502020204030204" pitchFamily="34" charset="0"/>
                <a:ea typeface="Calibri" panose="020F0502020204030204" pitchFamily="34" charset="0"/>
                <a:cs typeface="Times New Roman" panose="02020603050405020304" pitchFamily="18" charset="0"/>
              </a:rPr>
              <a:t>’), though there are also printed ’Teacher Guides’. </a:t>
            </a:r>
          </a:p>
          <a:p>
            <a:pPr marL="285750" indent="-28575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There are also online pupil resources, and these are complemented by a range of text books and practice books for pupils.</a:t>
            </a:r>
          </a:p>
          <a:p>
            <a:pPr marL="285750" indent="-28575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First published from 2017, Power Maths is designed to be aligned with the 2014 Primary National Curriculum for England.</a:t>
            </a:r>
          </a:p>
          <a:p>
            <a:pPr marL="285750" indent="-28575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 Recommended by the DfE and it aims to provide a whole-class “mastery” approach to learning</a:t>
            </a:r>
            <a:endParaRPr lang="en-GB" sz="3200" dirty="0"/>
          </a:p>
        </p:txBody>
      </p:sp>
      <p:sp>
        <p:nvSpPr>
          <p:cNvPr id="9" name="Rectangle 8">
            <a:extLst>
              <a:ext uri="{FF2B5EF4-FFF2-40B4-BE49-F238E27FC236}">
                <a16:creationId xmlns:a16="http://schemas.microsoft.com/office/drawing/2014/main" id="{9F1A1219-8B51-4514-9B34-5E70F2B17773}"/>
              </a:ext>
            </a:extLst>
          </p:cNvPr>
          <p:cNvSpPr/>
          <p:nvPr/>
        </p:nvSpPr>
        <p:spPr>
          <a:xfrm>
            <a:off x="-38301" y="1173707"/>
            <a:ext cx="9163926" cy="254759"/>
          </a:xfrm>
          <a:prstGeom prst="rect">
            <a:avLst/>
          </a:prstGeom>
          <a:solidFill>
            <a:srgbClr val="005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432FBB8-11E3-4472-B770-A253AE7011A9}"/>
              </a:ext>
            </a:extLst>
          </p:cNvPr>
          <p:cNvPicPr>
            <a:picLocks noChangeAspect="1"/>
          </p:cNvPicPr>
          <p:nvPr/>
        </p:nvPicPr>
        <p:blipFill>
          <a:blip r:embed="rId3"/>
          <a:stretch>
            <a:fillRect/>
          </a:stretch>
        </p:blipFill>
        <p:spPr>
          <a:xfrm>
            <a:off x="6159500" y="169881"/>
            <a:ext cx="6096000" cy="1507901"/>
          </a:xfrm>
          <a:prstGeom prst="rect">
            <a:avLst/>
          </a:prstGeom>
        </p:spPr>
      </p:pic>
    </p:spTree>
    <p:extLst>
      <p:ext uri="{BB962C8B-B14F-4D97-AF65-F5344CB8AC3E}">
        <p14:creationId xmlns:p14="http://schemas.microsoft.com/office/powerpoint/2010/main" val="83028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0F552DE-E021-450F-B1C8-159CE9A12117}"/>
              </a:ext>
            </a:extLst>
          </p:cNvPr>
          <p:cNvSpPr/>
          <p:nvPr/>
        </p:nvSpPr>
        <p:spPr>
          <a:xfrm>
            <a:off x="0" y="3650682"/>
            <a:ext cx="1220452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5" name="Straight Connector 54">
            <a:extLst>
              <a:ext uri="{FF2B5EF4-FFF2-40B4-BE49-F238E27FC236}">
                <a16:creationId xmlns:a16="http://schemas.microsoft.com/office/drawing/2014/main" id="{D08EE658-EC70-409B-BD90-8C1AC228C9F6}"/>
              </a:ext>
            </a:extLst>
          </p:cNvPr>
          <p:cNvCxnSpPr>
            <a:cxnSpLocks/>
          </p:cNvCxnSpPr>
          <p:nvPr/>
        </p:nvCxnSpPr>
        <p:spPr>
          <a:xfrm flipV="1">
            <a:off x="11253982" y="3621710"/>
            <a:ext cx="0" cy="2903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BDF5B4C-3AB6-456A-A0CF-66AFCFF3F030}"/>
              </a:ext>
            </a:extLst>
          </p:cNvPr>
          <p:cNvCxnSpPr>
            <a:cxnSpLocks/>
          </p:cNvCxnSpPr>
          <p:nvPr/>
        </p:nvCxnSpPr>
        <p:spPr>
          <a:xfrm flipV="1">
            <a:off x="9488682" y="3652879"/>
            <a:ext cx="0" cy="2181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2561444-0CDE-4863-AE5F-7779405B2851}"/>
              </a:ext>
            </a:extLst>
          </p:cNvPr>
          <p:cNvCxnSpPr/>
          <p:nvPr/>
        </p:nvCxnSpPr>
        <p:spPr>
          <a:xfrm flipV="1">
            <a:off x="7856588" y="3636969"/>
            <a:ext cx="0" cy="1374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03AE086-C194-4515-A811-14CAEFD3DF04}"/>
              </a:ext>
            </a:extLst>
          </p:cNvPr>
          <p:cNvCxnSpPr/>
          <p:nvPr/>
        </p:nvCxnSpPr>
        <p:spPr>
          <a:xfrm flipV="1">
            <a:off x="4745088" y="1862170"/>
            <a:ext cx="0" cy="1374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1C91AF5-E3EF-4130-8993-A904A0756E06}"/>
              </a:ext>
            </a:extLst>
          </p:cNvPr>
          <p:cNvCxnSpPr/>
          <p:nvPr/>
        </p:nvCxnSpPr>
        <p:spPr>
          <a:xfrm flipV="1">
            <a:off x="1136551" y="1854200"/>
            <a:ext cx="0" cy="1374689"/>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9051E1C-22F1-4DD7-A951-D9B0675C3E24}"/>
              </a:ext>
            </a:extLst>
          </p:cNvPr>
          <p:cNvSpPr txBox="1"/>
          <p:nvPr/>
        </p:nvSpPr>
        <p:spPr>
          <a:xfrm>
            <a:off x="0" y="3201047"/>
            <a:ext cx="12204520" cy="461665"/>
          </a:xfrm>
          <a:prstGeom prst="rect">
            <a:avLst/>
          </a:prstGeom>
          <a:solidFill>
            <a:srgbClr val="003057"/>
          </a:solidFill>
        </p:spPr>
        <p:txBody>
          <a:bodyPr wrap="square" rtlCol="0">
            <a:spAutoFit/>
          </a:bodyPr>
          <a:lstStyle/>
          <a:p>
            <a:endParaRPr lang="en-GB" sz="2400" b="1" dirty="0">
              <a:solidFill>
                <a:schemeClr val="bg1"/>
              </a:solidFill>
            </a:endParaRPr>
          </a:p>
        </p:txBody>
      </p:sp>
      <p:sp>
        <p:nvSpPr>
          <p:cNvPr id="34" name="Rectangle 33">
            <a:extLst>
              <a:ext uri="{FF2B5EF4-FFF2-40B4-BE49-F238E27FC236}">
                <a16:creationId xmlns:a16="http://schemas.microsoft.com/office/drawing/2014/main" id="{28E0E7C8-B531-48DC-BAA0-C35DDA170921}"/>
              </a:ext>
            </a:extLst>
          </p:cNvPr>
          <p:cNvSpPr/>
          <p:nvPr/>
        </p:nvSpPr>
        <p:spPr>
          <a:xfrm>
            <a:off x="0" y="0"/>
            <a:ext cx="12192000" cy="1233740"/>
          </a:xfrm>
          <a:prstGeom prst="rect">
            <a:avLst/>
          </a:prstGeom>
          <a:solidFill>
            <a:srgbClr val="005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0A1D730-452E-41FF-AD04-4A4D6C572362}"/>
              </a:ext>
            </a:extLst>
          </p:cNvPr>
          <p:cNvSpPr>
            <a:spLocks noGrp="1"/>
          </p:cNvSpPr>
          <p:nvPr>
            <p:ph type="title"/>
          </p:nvPr>
        </p:nvSpPr>
        <p:spPr>
          <a:xfrm>
            <a:off x="203200" y="-4086"/>
            <a:ext cx="10515600" cy="1325563"/>
          </a:xfrm>
        </p:spPr>
        <p:txBody>
          <a:bodyPr/>
          <a:lstStyle/>
          <a:p>
            <a:r>
              <a:rPr lang="en-GB" dirty="0">
                <a:solidFill>
                  <a:schemeClr val="bg1"/>
                </a:solidFill>
              </a:rPr>
              <a:t>Setting the Scene: Pandemic in Context</a:t>
            </a:r>
          </a:p>
        </p:txBody>
      </p:sp>
      <p:sp>
        <p:nvSpPr>
          <p:cNvPr id="11" name="TextBox 10">
            <a:extLst>
              <a:ext uri="{FF2B5EF4-FFF2-40B4-BE49-F238E27FC236}">
                <a16:creationId xmlns:a16="http://schemas.microsoft.com/office/drawing/2014/main" id="{A319B96B-FE18-4E84-8996-F4BC7B09B077}"/>
              </a:ext>
            </a:extLst>
          </p:cNvPr>
          <p:cNvSpPr txBox="1"/>
          <p:nvPr/>
        </p:nvSpPr>
        <p:spPr>
          <a:xfrm>
            <a:off x="4763275" y="1795247"/>
            <a:ext cx="2439609" cy="1200329"/>
          </a:xfrm>
          <a:prstGeom prst="rect">
            <a:avLst/>
          </a:prstGeom>
          <a:noFill/>
        </p:spPr>
        <p:txBody>
          <a:bodyPr wrap="square" rtlCol="0">
            <a:spAutoFit/>
          </a:bodyPr>
          <a:lstStyle/>
          <a:p>
            <a:r>
              <a:rPr lang="en-GB" b="1" dirty="0"/>
              <a:t>M</a:t>
            </a:r>
            <a:r>
              <a:rPr lang="en-GB" b="1" dirty="0">
                <a:latin typeface="+mn-lt"/>
              </a:rPr>
              <a:t>ain Study: Year 1</a:t>
            </a:r>
          </a:p>
          <a:p>
            <a:r>
              <a:rPr lang="en-GB" dirty="0"/>
              <a:t>20 Schools</a:t>
            </a:r>
          </a:p>
          <a:p>
            <a:r>
              <a:rPr lang="en-GB" dirty="0"/>
              <a:t>40 Teachers </a:t>
            </a:r>
            <a:r>
              <a:rPr lang="en-GB" dirty="0">
                <a:latin typeface="+mn-lt"/>
              </a:rPr>
              <a:t> </a:t>
            </a:r>
          </a:p>
          <a:p>
            <a:r>
              <a:rPr lang="en-GB" dirty="0"/>
              <a:t>Year 1, 3 &amp; 5 Classes</a:t>
            </a:r>
            <a:endParaRPr lang="en-GB" dirty="0">
              <a:latin typeface="+mn-lt"/>
            </a:endParaRPr>
          </a:p>
        </p:txBody>
      </p:sp>
      <p:sp>
        <p:nvSpPr>
          <p:cNvPr id="13" name="TextBox 12">
            <a:extLst>
              <a:ext uri="{FF2B5EF4-FFF2-40B4-BE49-F238E27FC236}">
                <a16:creationId xmlns:a16="http://schemas.microsoft.com/office/drawing/2014/main" id="{D316B8A0-FC5F-4499-85A8-4E0A960F06EC}"/>
              </a:ext>
            </a:extLst>
          </p:cNvPr>
          <p:cNvSpPr txBox="1"/>
          <p:nvPr/>
        </p:nvSpPr>
        <p:spPr>
          <a:xfrm>
            <a:off x="8675736" y="1507819"/>
            <a:ext cx="3883061" cy="1508105"/>
          </a:xfrm>
          <a:prstGeom prst="rect">
            <a:avLst/>
          </a:prstGeom>
          <a:noFill/>
        </p:spPr>
        <p:txBody>
          <a:bodyPr wrap="square" rtlCol="0">
            <a:spAutoFit/>
          </a:bodyPr>
          <a:lstStyle/>
          <a:p>
            <a:pPr algn="ctr"/>
            <a:r>
              <a:rPr lang="en-GB" sz="2000" b="1" dirty="0"/>
              <a:t> </a:t>
            </a:r>
          </a:p>
          <a:p>
            <a:r>
              <a:rPr lang="en-GB" b="1" dirty="0"/>
              <a:t>M</a:t>
            </a:r>
            <a:r>
              <a:rPr lang="en-GB" b="1" dirty="0">
                <a:latin typeface="+mn-lt"/>
              </a:rPr>
              <a:t>ain Study: Year 2</a:t>
            </a:r>
          </a:p>
          <a:p>
            <a:r>
              <a:rPr lang="en-GB" dirty="0"/>
              <a:t>18 Schools </a:t>
            </a:r>
            <a:r>
              <a:rPr lang="en-GB" dirty="0">
                <a:latin typeface="+mn-lt"/>
              </a:rPr>
              <a:t> </a:t>
            </a:r>
          </a:p>
          <a:p>
            <a:r>
              <a:rPr lang="en-GB" dirty="0"/>
              <a:t>36 Teachers</a:t>
            </a:r>
          </a:p>
          <a:p>
            <a:r>
              <a:rPr lang="en-GB" dirty="0">
                <a:latin typeface="+mn-lt"/>
              </a:rPr>
              <a:t>Year 2, 4 </a:t>
            </a:r>
            <a:r>
              <a:rPr lang="en-GB" dirty="0"/>
              <a:t>&amp; 6 Classes</a:t>
            </a:r>
            <a:endParaRPr lang="en-GB" dirty="0">
              <a:latin typeface="+mn-lt"/>
            </a:endParaRPr>
          </a:p>
        </p:txBody>
      </p:sp>
      <p:sp>
        <p:nvSpPr>
          <p:cNvPr id="26" name="TextBox 25">
            <a:extLst>
              <a:ext uri="{FF2B5EF4-FFF2-40B4-BE49-F238E27FC236}">
                <a16:creationId xmlns:a16="http://schemas.microsoft.com/office/drawing/2014/main" id="{ECC258B2-E7E3-4694-8896-B54FE5BFD187}"/>
              </a:ext>
            </a:extLst>
          </p:cNvPr>
          <p:cNvSpPr txBox="1"/>
          <p:nvPr/>
        </p:nvSpPr>
        <p:spPr>
          <a:xfrm>
            <a:off x="3454855" y="3691596"/>
            <a:ext cx="2207954" cy="1754326"/>
          </a:xfrm>
          <a:prstGeom prst="rect">
            <a:avLst/>
          </a:prstGeom>
          <a:noFill/>
        </p:spPr>
        <p:txBody>
          <a:bodyPr wrap="square" rtlCol="0">
            <a:spAutoFit/>
          </a:bodyPr>
          <a:lstStyle/>
          <a:p>
            <a:pPr algn="r"/>
            <a:r>
              <a:rPr lang="en-GB" b="1" dirty="0"/>
              <a:t>Mid-March 2020 </a:t>
            </a:r>
          </a:p>
          <a:p>
            <a:pPr algn="r"/>
            <a:r>
              <a:rPr lang="en-GB" sz="1800" b="0" dirty="0">
                <a:solidFill>
                  <a:schemeClr val="tx1"/>
                </a:solidFill>
                <a:ea typeface="Open Sans" panose="020B0606030504020204" pitchFamily="34" charset="0"/>
                <a:cs typeface="Open Sans" panose="020B0606030504020204" pitchFamily="34" charset="0"/>
              </a:rPr>
              <a:t>In response to Covid-19, all schools in the UK closed to most children </a:t>
            </a:r>
          </a:p>
          <a:p>
            <a:endParaRPr lang="en-GB" dirty="0"/>
          </a:p>
        </p:txBody>
      </p:sp>
      <p:sp>
        <p:nvSpPr>
          <p:cNvPr id="32" name="TextBox 31">
            <a:extLst>
              <a:ext uri="{FF2B5EF4-FFF2-40B4-BE49-F238E27FC236}">
                <a16:creationId xmlns:a16="http://schemas.microsoft.com/office/drawing/2014/main" id="{EBBD3304-CDF9-4345-9456-70896EE18AB9}"/>
              </a:ext>
            </a:extLst>
          </p:cNvPr>
          <p:cNvSpPr txBox="1"/>
          <p:nvPr/>
        </p:nvSpPr>
        <p:spPr>
          <a:xfrm>
            <a:off x="8103533" y="4155793"/>
            <a:ext cx="1420921" cy="2031325"/>
          </a:xfrm>
          <a:prstGeom prst="rect">
            <a:avLst/>
          </a:prstGeom>
          <a:noFill/>
        </p:spPr>
        <p:txBody>
          <a:bodyPr wrap="square" rtlCol="0">
            <a:spAutoFit/>
          </a:bodyPr>
          <a:lstStyle/>
          <a:p>
            <a:pPr algn="r"/>
            <a:r>
              <a:rPr lang="en-GB" sz="1800" b="1" dirty="0"/>
              <a:t>Jan 2021</a:t>
            </a:r>
          </a:p>
          <a:p>
            <a:pPr algn="r"/>
            <a:r>
              <a:rPr lang="en-GB" sz="1800" b="0" dirty="0">
                <a:solidFill>
                  <a:schemeClr val="tx1"/>
                </a:solidFill>
                <a:ea typeface="Open Sans" panose="020B0606030504020204" pitchFamily="34" charset="0"/>
                <a:cs typeface="Open Sans" panose="020B0606030504020204" pitchFamily="34" charset="0"/>
              </a:rPr>
              <a:t>UK Schools closed again due to high rates of Covid-19</a:t>
            </a:r>
          </a:p>
          <a:p>
            <a:endParaRPr lang="en-GB" dirty="0"/>
          </a:p>
        </p:txBody>
      </p:sp>
      <p:sp>
        <p:nvSpPr>
          <p:cNvPr id="33" name="TextBox 32">
            <a:extLst>
              <a:ext uri="{FF2B5EF4-FFF2-40B4-BE49-F238E27FC236}">
                <a16:creationId xmlns:a16="http://schemas.microsoft.com/office/drawing/2014/main" id="{6B664132-A93F-43E3-A6DE-8EA9340E26A4}"/>
              </a:ext>
            </a:extLst>
          </p:cNvPr>
          <p:cNvSpPr txBox="1"/>
          <p:nvPr/>
        </p:nvSpPr>
        <p:spPr>
          <a:xfrm>
            <a:off x="9374482" y="4775415"/>
            <a:ext cx="1857926" cy="2031325"/>
          </a:xfrm>
          <a:prstGeom prst="rect">
            <a:avLst/>
          </a:prstGeom>
          <a:noFill/>
        </p:spPr>
        <p:txBody>
          <a:bodyPr wrap="square" rtlCol="0">
            <a:spAutoFit/>
          </a:bodyPr>
          <a:lstStyle/>
          <a:p>
            <a:pPr algn="r"/>
            <a:r>
              <a:rPr lang="en-GB" b="1" dirty="0"/>
              <a:t>March</a:t>
            </a:r>
            <a:r>
              <a:rPr lang="en-GB" sz="1800" b="1" dirty="0"/>
              <a:t> 2021</a:t>
            </a:r>
          </a:p>
          <a:p>
            <a:pPr algn="r"/>
            <a:r>
              <a:rPr lang="en-GB" dirty="0">
                <a:ea typeface="Open Sans" panose="020B0606030504020204" pitchFamily="34" charset="0"/>
                <a:cs typeface="Open Sans" panose="020B0606030504020204" pitchFamily="34" charset="0"/>
              </a:rPr>
              <a:t>UK S</a:t>
            </a:r>
            <a:r>
              <a:rPr lang="en-GB" sz="1800" b="0" dirty="0">
                <a:solidFill>
                  <a:schemeClr val="tx1"/>
                </a:solidFill>
                <a:ea typeface="Open Sans" panose="020B0606030504020204" pitchFamily="34" charset="0"/>
                <a:cs typeface="Open Sans" panose="020B0606030504020204" pitchFamily="34" charset="0"/>
              </a:rPr>
              <a:t>chools Reopen </a:t>
            </a:r>
          </a:p>
          <a:p>
            <a:pPr algn="r"/>
            <a:r>
              <a:rPr lang="en-GB" dirty="0">
                <a:ea typeface="Open Sans" panose="020B0606030504020204" pitchFamily="34" charset="0"/>
                <a:cs typeface="Open Sans" panose="020B0606030504020204" pitchFamily="34" charset="0"/>
              </a:rPr>
              <a:t>following Government guidelines </a:t>
            </a:r>
            <a:endParaRPr lang="en-GB" sz="1800" b="0" dirty="0">
              <a:solidFill>
                <a:schemeClr val="tx1"/>
              </a:solidFill>
              <a:ea typeface="Open Sans" panose="020B0606030504020204" pitchFamily="34" charset="0"/>
              <a:cs typeface="Open Sans" panose="020B0606030504020204" pitchFamily="34" charset="0"/>
            </a:endParaRPr>
          </a:p>
          <a:p>
            <a:endParaRPr lang="en-GB" dirty="0"/>
          </a:p>
        </p:txBody>
      </p:sp>
      <p:pic>
        <p:nvPicPr>
          <p:cNvPr id="36" name="Picture 35" descr="Text&#10;&#10;Description automatically generated">
            <a:extLst>
              <a:ext uri="{FF2B5EF4-FFF2-40B4-BE49-F238E27FC236}">
                <a16:creationId xmlns:a16="http://schemas.microsoft.com/office/drawing/2014/main" id="{E30D7581-1B7F-4D39-B647-D2791A46AB17}"/>
              </a:ext>
            </a:extLst>
          </p:cNvPr>
          <p:cNvPicPr>
            <a:picLocks noChangeAspect="1"/>
          </p:cNvPicPr>
          <p:nvPr/>
        </p:nvPicPr>
        <p:blipFill rotWithShape="1">
          <a:blip r:embed="rId2">
            <a:extLst>
              <a:ext uri="{28A0092B-C50C-407E-A947-70E740481C1C}">
                <a14:useLocalDpi xmlns:a14="http://schemas.microsoft.com/office/drawing/2010/main" val="0"/>
              </a:ext>
            </a:extLst>
          </a:blip>
          <a:srcRect l="8997" t="12434" r="10207" b="14465"/>
          <a:stretch/>
        </p:blipFill>
        <p:spPr>
          <a:xfrm>
            <a:off x="827379" y="3794029"/>
            <a:ext cx="2281379" cy="2065008"/>
          </a:xfrm>
          <a:prstGeom prst="rect">
            <a:avLst/>
          </a:prstGeom>
        </p:spPr>
      </p:pic>
      <p:pic>
        <p:nvPicPr>
          <p:cNvPr id="38" name="Picture 37" descr="Icon&#10;&#10;Description automatically generated">
            <a:extLst>
              <a:ext uri="{FF2B5EF4-FFF2-40B4-BE49-F238E27FC236}">
                <a16:creationId xmlns:a16="http://schemas.microsoft.com/office/drawing/2014/main" id="{53BA1650-376A-479C-BDB9-B5D2BF5D8B12}"/>
              </a:ext>
            </a:extLst>
          </p:cNvPr>
          <p:cNvPicPr>
            <a:picLocks noChangeAspect="1"/>
          </p:cNvPicPr>
          <p:nvPr/>
        </p:nvPicPr>
        <p:blipFill rotWithShape="1">
          <a:blip r:embed="rId3">
            <a:extLst>
              <a:ext uri="{28A0092B-C50C-407E-A947-70E740481C1C}">
                <a14:useLocalDpi xmlns:a14="http://schemas.microsoft.com/office/drawing/2010/main" val="0"/>
              </a:ext>
            </a:extLst>
          </a:blip>
          <a:srcRect l="13700" t="13148" r="13532" b="13148"/>
          <a:stretch/>
        </p:blipFill>
        <p:spPr>
          <a:xfrm rot="21089666">
            <a:off x="99658" y="5069522"/>
            <a:ext cx="1557679" cy="1577042"/>
          </a:xfrm>
          <a:prstGeom prst="rect">
            <a:avLst/>
          </a:prstGeom>
        </p:spPr>
      </p:pic>
      <p:sp>
        <p:nvSpPr>
          <p:cNvPr id="43" name="TextBox 42">
            <a:extLst>
              <a:ext uri="{FF2B5EF4-FFF2-40B4-BE49-F238E27FC236}">
                <a16:creationId xmlns:a16="http://schemas.microsoft.com/office/drawing/2014/main" id="{29C80A83-6FB1-4337-B9A0-CE934CC889B5}"/>
              </a:ext>
            </a:extLst>
          </p:cNvPr>
          <p:cNvSpPr txBox="1"/>
          <p:nvPr/>
        </p:nvSpPr>
        <p:spPr>
          <a:xfrm>
            <a:off x="1135478" y="1777432"/>
            <a:ext cx="2439609" cy="1200329"/>
          </a:xfrm>
          <a:prstGeom prst="rect">
            <a:avLst/>
          </a:prstGeom>
          <a:noFill/>
        </p:spPr>
        <p:txBody>
          <a:bodyPr wrap="square">
            <a:spAutoFit/>
          </a:bodyPr>
          <a:lstStyle/>
          <a:p>
            <a:r>
              <a:rPr lang="en-GB" sz="1800" b="1" dirty="0"/>
              <a:t>Pilot Study</a:t>
            </a:r>
          </a:p>
          <a:p>
            <a:r>
              <a:rPr lang="en-GB" dirty="0"/>
              <a:t>6 Schools</a:t>
            </a:r>
          </a:p>
          <a:p>
            <a:r>
              <a:rPr lang="en-GB" sz="1800" dirty="0"/>
              <a:t>13 Teachers </a:t>
            </a:r>
          </a:p>
          <a:p>
            <a:r>
              <a:rPr lang="en-GB" dirty="0"/>
              <a:t>Year 1 &amp; 2 Classes </a:t>
            </a:r>
            <a:endParaRPr lang="en-GB" sz="1800" dirty="0"/>
          </a:p>
        </p:txBody>
      </p:sp>
      <p:sp>
        <p:nvSpPr>
          <p:cNvPr id="10" name="TextBox 9">
            <a:extLst>
              <a:ext uri="{FF2B5EF4-FFF2-40B4-BE49-F238E27FC236}">
                <a16:creationId xmlns:a16="http://schemas.microsoft.com/office/drawing/2014/main" id="{27A1779B-D917-4016-8CD3-DA0B672EABA9}"/>
              </a:ext>
            </a:extLst>
          </p:cNvPr>
          <p:cNvSpPr txBox="1"/>
          <p:nvPr/>
        </p:nvSpPr>
        <p:spPr>
          <a:xfrm>
            <a:off x="-268400" y="3236859"/>
            <a:ext cx="2809903" cy="400110"/>
          </a:xfrm>
          <a:prstGeom prst="rect">
            <a:avLst/>
          </a:prstGeom>
          <a:noFill/>
        </p:spPr>
        <p:txBody>
          <a:bodyPr wrap="square">
            <a:spAutoFit/>
          </a:bodyPr>
          <a:lstStyle/>
          <a:p>
            <a:pPr algn="ctr"/>
            <a:r>
              <a:rPr lang="en-GB" sz="2000" b="1" dirty="0">
                <a:solidFill>
                  <a:schemeClr val="bg1"/>
                </a:solidFill>
              </a:rPr>
              <a:t>2018/19 </a:t>
            </a:r>
          </a:p>
        </p:txBody>
      </p:sp>
      <p:sp>
        <p:nvSpPr>
          <p:cNvPr id="44" name="TextBox 43">
            <a:extLst>
              <a:ext uri="{FF2B5EF4-FFF2-40B4-BE49-F238E27FC236}">
                <a16:creationId xmlns:a16="http://schemas.microsoft.com/office/drawing/2014/main" id="{5C06A5A0-DB79-4F70-B870-9515235A5B29}"/>
              </a:ext>
            </a:extLst>
          </p:cNvPr>
          <p:cNvSpPr txBox="1"/>
          <p:nvPr/>
        </p:nvSpPr>
        <p:spPr>
          <a:xfrm>
            <a:off x="3327437" y="3242658"/>
            <a:ext cx="2809903" cy="400110"/>
          </a:xfrm>
          <a:prstGeom prst="rect">
            <a:avLst/>
          </a:prstGeom>
          <a:noFill/>
        </p:spPr>
        <p:txBody>
          <a:bodyPr wrap="square">
            <a:spAutoFit/>
          </a:bodyPr>
          <a:lstStyle/>
          <a:p>
            <a:pPr algn="ctr"/>
            <a:r>
              <a:rPr lang="en-GB" sz="2000" b="1" dirty="0">
                <a:solidFill>
                  <a:schemeClr val="bg1"/>
                </a:solidFill>
              </a:rPr>
              <a:t>2019/20 </a:t>
            </a:r>
          </a:p>
        </p:txBody>
      </p:sp>
      <p:sp>
        <p:nvSpPr>
          <p:cNvPr id="45" name="TextBox 44">
            <a:extLst>
              <a:ext uri="{FF2B5EF4-FFF2-40B4-BE49-F238E27FC236}">
                <a16:creationId xmlns:a16="http://schemas.microsoft.com/office/drawing/2014/main" id="{7EFB4A1E-7936-4596-A668-977BE087ACEE}"/>
              </a:ext>
            </a:extLst>
          </p:cNvPr>
          <p:cNvSpPr txBox="1"/>
          <p:nvPr/>
        </p:nvSpPr>
        <p:spPr>
          <a:xfrm>
            <a:off x="7275679" y="3228945"/>
            <a:ext cx="2809903" cy="400110"/>
          </a:xfrm>
          <a:prstGeom prst="rect">
            <a:avLst/>
          </a:prstGeom>
          <a:noFill/>
        </p:spPr>
        <p:txBody>
          <a:bodyPr wrap="square">
            <a:spAutoFit/>
          </a:bodyPr>
          <a:lstStyle/>
          <a:p>
            <a:pPr algn="ctr"/>
            <a:r>
              <a:rPr lang="en-GB" sz="2000" b="1" dirty="0">
                <a:solidFill>
                  <a:schemeClr val="bg1"/>
                </a:solidFill>
              </a:rPr>
              <a:t>2020/21</a:t>
            </a:r>
          </a:p>
        </p:txBody>
      </p:sp>
      <p:cxnSp>
        <p:nvCxnSpPr>
          <p:cNvPr id="50" name="Straight Connector 49">
            <a:extLst>
              <a:ext uri="{FF2B5EF4-FFF2-40B4-BE49-F238E27FC236}">
                <a16:creationId xmlns:a16="http://schemas.microsoft.com/office/drawing/2014/main" id="{C86847A3-242E-41DD-8FF7-FDE92FFC9CBC}"/>
              </a:ext>
            </a:extLst>
          </p:cNvPr>
          <p:cNvCxnSpPr/>
          <p:nvPr/>
        </p:nvCxnSpPr>
        <p:spPr>
          <a:xfrm flipV="1">
            <a:off x="8674662" y="1838823"/>
            <a:ext cx="0" cy="1374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899B22D-8A76-4D19-919D-C1C7FFAE89A6}"/>
              </a:ext>
            </a:extLst>
          </p:cNvPr>
          <p:cNvCxnSpPr/>
          <p:nvPr/>
        </p:nvCxnSpPr>
        <p:spPr>
          <a:xfrm flipV="1">
            <a:off x="5646788" y="3644312"/>
            <a:ext cx="0" cy="1374689"/>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8FE0DBC-D30B-4273-A86D-1B56FF6A9381}"/>
              </a:ext>
            </a:extLst>
          </p:cNvPr>
          <p:cNvSpPr txBox="1"/>
          <p:nvPr/>
        </p:nvSpPr>
        <p:spPr>
          <a:xfrm>
            <a:off x="6012202" y="3650682"/>
            <a:ext cx="1840131" cy="2031325"/>
          </a:xfrm>
          <a:prstGeom prst="rect">
            <a:avLst/>
          </a:prstGeom>
          <a:noFill/>
        </p:spPr>
        <p:txBody>
          <a:bodyPr wrap="square" rtlCol="0">
            <a:spAutoFit/>
          </a:bodyPr>
          <a:lstStyle/>
          <a:p>
            <a:pPr algn="r"/>
            <a:r>
              <a:rPr lang="en-GB" sz="1800" b="1" dirty="0"/>
              <a:t>Sept 2020</a:t>
            </a:r>
          </a:p>
          <a:p>
            <a:pPr algn="r"/>
            <a:r>
              <a:rPr lang="en-GB" sz="1800" b="0" dirty="0">
                <a:solidFill>
                  <a:schemeClr val="tx1"/>
                </a:solidFill>
                <a:ea typeface="Open Sans" panose="020B0606030504020204" pitchFamily="34" charset="0"/>
                <a:cs typeface="Open Sans" panose="020B0606030504020204" pitchFamily="34" charset="0"/>
              </a:rPr>
              <a:t>UK Schools Reopen </a:t>
            </a:r>
          </a:p>
          <a:p>
            <a:pPr algn="r"/>
            <a:r>
              <a:rPr lang="en-GB" dirty="0">
                <a:ea typeface="Open Sans" panose="020B0606030504020204" pitchFamily="34" charset="0"/>
                <a:cs typeface="Open Sans" panose="020B0606030504020204" pitchFamily="34" charset="0"/>
              </a:rPr>
              <a:t>following Government guidelines </a:t>
            </a:r>
            <a:endParaRPr lang="en-GB" sz="1800" b="0" dirty="0">
              <a:solidFill>
                <a:schemeClr val="tx1"/>
              </a:solidFill>
              <a:ea typeface="Open Sans" panose="020B0606030504020204" pitchFamily="34" charset="0"/>
              <a:cs typeface="Open Sans" panose="020B0606030504020204" pitchFamily="34" charset="0"/>
            </a:endParaRPr>
          </a:p>
          <a:p>
            <a:endParaRPr lang="en-GB" dirty="0"/>
          </a:p>
        </p:txBody>
      </p:sp>
    </p:spTree>
    <p:extLst>
      <p:ext uri="{BB962C8B-B14F-4D97-AF65-F5344CB8AC3E}">
        <p14:creationId xmlns:p14="http://schemas.microsoft.com/office/powerpoint/2010/main" val="2927422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24FBBC8-E15E-4257-9B41-404979CD8B99}"/>
              </a:ext>
            </a:extLst>
          </p:cNvPr>
          <p:cNvSpPr/>
          <p:nvPr/>
        </p:nvSpPr>
        <p:spPr>
          <a:xfrm>
            <a:off x="458808" y="1673443"/>
            <a:ext cx="4689578" cy="4807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C78B9C26-BFE5-43E2-9FDB-088FD36B9BE4}"/>
              </a:ext>
            </a:extLst>
          </p:cNvPr>
          <p:cNvSpPr/>
          <p:nvPr/>
        </p:nvSpPr>
        <p:spPr>
          <a:xfrm>
            <a:off x="458808" y="1633688"/>
            <a:ext cx="4689578" cy="806499"/>
          </a:xfrm>
          <a:prstGeom prst="rect">
            <a:avLst/>
          </a:prstGeom>
          <a:solidFill>
            <a:srgbClr val="005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4104E58-9DC4-4407-A54D-53702A82AED5}"/>
              </a:ext>
            </a:extLst>
          </p:cNvPr>
          <p:cNvSpPr/>
          <p:nvPr/>
        </p:nvSpPr>
        <p:spPr>
          <a:xfrm>
            <a:off x="0" y="-13249"/>
            <a:ext cx="12192000" cy="1245746"/>
          </a:xfrm>
          <a:prstGeom prst="rect">
            <a:avLst/>
          </a:prstGeom>
          <a:gradFill flip="none" rotWithShape="1">
            <a:gsLst>
              <a:gs pos="0">
                <a:srgbClr val="005568"/>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AD975F11-6D5A-4290-9EFD-C4D289E66B77}"/>
              </a:ext>
            </a:extLst>
          </p:cNvPr>
          <p:cNvSpPr txBox="1">
            <a:spLocks/>
          </p:cNvSpPr>
          <p:nvPr/>
        </p:nvSpPr>
        <p:spPr>
          <a:xfrm>
            <a:off x="-3015149" y="-30224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dirty="0">
                <a:solidFill>
                  <a:schemeClr val="bg1"/>
                </a:solidFill>
              </a:rPr>
              <a:t>Methodology </a:t>
            </a:r>
          </a:p>
        </p:txBody>
      </p:sp>
      <p:graphicFrame>
        <p:nvGraphicFramePr>
          <p:cNvPr id="22" name="Diagram 21">
            <a:extLst>
              <a:ext uri="{FF2B5EF4-FFF2-40B4-BE49-F238E27FC236}">
                <a16:creationId xmlns:a16="http://schemas.microsoft.com/office/drawing/2014/main" id="{BE82974D-FC26-4A43-B32B-EE5FB9B6CB32}"/>
              </a:ext>
            </a:extLst>
          </p:cNvPr>
          <p:cNvGraphicFramePr/>
          <p:nvPr>
            <p:extLst>
              <p:ext uri="{D42A27DB-BD31-4B8C-83A1-F6EECF244321}">
                <p14:modId xmlns:p14="http://schemas.microsoft.com/office/powerpoint/2010/main" val="3207118218"/>
              </p:ext>
            </p:extLst>
          </p:nvPr>
        </p:nvGraphicFramePr>
        <p:xfrm>
          <a:off x="468747" y="2479943"/>
          <a:ext cx="4870172" cy="3695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TextBox 30">
            <a:extLst>
              <a:ext uri="{FF2B5EF4-FFF2-40B4-BE49-F238E27FC236}">
                <a16:creationId xmlns:a16="http://schemas.microsoft.com/office/drawing/2014/main" id="{848758AD-704A-4288-AAC0-E5BA7C1A820B}"/>
              </a:ext>
            </a:extLst>
          </p:cNvPr>
          <p:cNvSpPr txBox="1"/>
          <p:nvPr/>
        </p:nvSpPr>
        <p:spPr>
          <a:xfrm>
            <a:off x="1131294" y="1673443"/>
            <a:ext cx="3545078" cy="707886"/>
          </a:xfrm>
          <a:prstGeom prst="rect">
            <a:avLst/>
          </a:prstGeom>
          <a:noFill/>
        </p:spPr>
        <p:txBody>
          <a:bodyPr wrap="square" rtlCol="0">
            <a:spAutoFit/>
          </a:bodyPr>
          <a:lstStyle/>
          <a:p>
            <a:pPr algn="ctr"/>
            <a:r>
              <a:rPr lang="en-GB" sz="2000" dirty="0">
                <a:solidFill>
                  <a:schemeClr val="bg1"/>
                </a:solidFill>
                <a:latin typeface="Playfair Display" panose="00000500000000000000" pitchFamily="2" charset="0"/>
              </a:rPr>
              <a:t>Cycle of Research and Data Collection</a:t>
            </a:r>
          </a:p>
        </p:txBody>
      </p:sp>
      <p:graphicFrame>
        <p:nvGraphicFramePr>
          <p:cNvPr id="6" name="Table 7">
            <a:extLst>
              <a:ext uri="{FF2B5EF4-FFF2-40B4-BE49-F238E27FC236}">
                <a16:creationId xmlns:a16="http://schemas.microsoft.com/office/drawing/2014/main" id="{F0E33B8A-7D73-4142-94D2-2BADD5982370}"/>
              </a:ext>
            </a:extLst>
          </p:cNvPr>
          <p:cNvGraphicFramePr>
            <a:graphicFrameLocks noGrp="1"/>
          </p:cNvGraphicFramePr>
          <p:nvPr>
            <p:extLst>
              <p:ext uri="{D42A27DB-BD31-4B8C-83A1-F6EECF244321}">
                <p14:modId xmlns:p14="http://schemas.microsoft.com/office/powerpoint/2010/main" val="4289371696"/>
              </p:ext>
            </p:extLst>
          </p:nvPr>
        </p:nvGraphicFramePr>
        <p:xfrm>
          <a:off x="5469689" y="2322282"/>
          <a:ext cx="6367451" cy="3017520"/>
        </p:xfrm>
        <a:graphic>
          <a:graphicData uri="http://schemas.openxmlformats.org/drawingml/2006/table">
            <a:tbl>
              <a:tblPr firstRow="1" bandRow="1">
                <a:tableStyleId>{5C22544A-7EE6-4342-B048-85BDC9FD1C3A}</a:tableStyleId>
              </a:tblPr>
              <a:tblGrid>
                <a:gridCol w="2054568">
                  <a:extLst>
                    <a:ext uri="{9D8B030D-6E8A-4147-A177-3AD203B41FA5}">
                      <a16:colId xmlns:a16="http://schemas.microsoft.com/office/drawing/2014/main" val="4172994254"/>
                    </a:ext>
                  </a:extLst>
                </a:gridCol>
                <a:gridCol w="2130277">
                  <a:extLst>
                    <a:ext uri="{9D8B030D-6E8A-4147-A177-3AD203B41FA5}">
                      <a16:colId xmlns:a16="http://schemas.microsoft.com/office/drawing/2014/main" val="2688946141"/>
                    </a:ext>
                  </a:extLst>
                </a:gridCol>
                <a:gridCol w="2182606">
                  <a:extLst>
                    <a:ext uri="{9D8B030D-6E8A-4147-A177-3AD203B41FA5}">
                      <a16:colId xmlns:a16="http://schemas.microsoft.com/office/drawing/2014/main" val="1736445214"/>
                    </a:ext>
                  </a:extLst>
                </a:gridCol>
              </a:tblGrid>
              <a:tr h="212048">
                <a:tc gridSpan="3">
                  <a:txBody>
                    <a:bodyPr/>
                    <a:lstStyle/>
                    <a:p>
                      <a:pPr marL="0" indent="0" algn="ctr">
                        <a:buFont typeface="Arial" panose="020B0604020202020204" pitchFamily="34" charset="0"/>
                        <a:buNone/>
                      </a:pPr>
                      <a:r>
                        <a:rPr lang="en-GB" dirty="0"/>
                        <a:t>Typical Data Collection </a:t>
                      </a:r>
                    </a:p>
                  </a:txBody>
                  <a:tcPr>
                    <a:solidFill>
                      <a:srgbClr val="005568"/>
                    </a:solidFill>
                  </a:tcPr>
                </a:tc>
                <a:tc hMerge="1">
                  <a:txBody>
                    <a:bodyPr/>
                    <a:lstStyle/>
                    <a:p>
                      <a:pPr algn="ctr"/>
                      <a:endParaRPr lang="en-GB" dirty="0"/>
                    </a:p>
                  </a:txBody>
                  <a:tcPr>
                    <a:solidFill>
                      <a:srgbClr val="003057"/>
                    </a:solidFill>
                  </a:tcPr>
                </a:tc>
                <a:tc hMerge="1">
                  <a:txBody>
                    <a:bodyPr/>
                    <a:lstStyle/>
                    <a:p>
                      <a:pPr algn="ctr"/>
                      <a:endParaRPr lang="en-GB" dirty="0"/>
                    </a:p>
                  </a:txBody>
                  <a:tcPr>
                    <a:solidFill>
                      <a:srgbClr val="003057"/>
                    </a:solidFill>
                  </a:tcPr>
                </a:tc>
                <a:extLst>
                  <a:ext uri="{0D108BD9-81ED-4DB2-BD59-A6C34878D82A}">
                    <a16:rowId xmlns:a16="http://schemas.microsoft.com/office/drawing/2014/main" val="3811357782"/>
                  </a:ext>
                </a:extLst>
              </a:tr>
              <a:tr h="212048">
                <a:tc>
                  <a:txBody>
                    <a:bodyPr/>
                    <a:lstStyle/>
                    <a:p>
                      <a:pPr marL="0" indent="0" algn="ctr">
                        <a:buFont typeface="Arial" panose="020B0604020202020204" pitchFamily="34" charset="0"/>
                        <a:buNone/>
                      </a:pPr>
                      <a:r>
                        <a:rPr lang="en-GB" dirty="0">
                          <a:solidFill>
                            <a:schemeClr val="bg1"/>
                          </a:solidFill>
                        </a:rPr>
                        <a:t>Autumn Term </a:t>
                      </a:r>
                    </a:p>
                  </a:txBody>
                  <a:tcPr>
                    <a:solidFill>
                      <a:srgbClr val="005568"/>
                    </a:solidFill>
                  </a:tcPr>
                </a:tc>
                <a:tc>
                  <a:txBody>
                    <a:bodyPr/>
                    <a:lstStyle/>
                    <a:p>
                      <a:pPr algn="ctr"/>
                      <a:r>
                        <a:rPr lang="en-GB" dirty="0">
                          <a:solidFill>
                            <a:schemeClr val="bg1"/>
                          </a:solidFill>
                        </a:rPr>
                        <a:t>Spring Term</a:t>
                      </a:r>
                    </a:p>
                  </a:txBody>
                  <a:tcPr>
                    <a:solidFill>
                      <a:srgbClr val="005568"/>
                    </a:solidFill>
                  </a:tcPr>
                </a:tc>
                <a:tc>
                  <a:txBody>
                    <a:bodyPr/>
                    <a:lstStyle/>
                    <a:p>
                      <a:pPr algn="ctr"/>
                      <a:r>
                        <a:rPr lang="en-GB" dirty="0">
                          <a:solidFill>
                            <a:schemeClr val="bg1"/>
                          </a:solidFill>
                        </a:rPr>
                        <a:t>Summer Term </a:t>
                      </a:r>
                    </a:p>
                  </a:txBody>
                  <a:tcPr>
                    <a:solidFill>
                      <a:srgbClr val="005568"/>
                    </a:solidFill>
                  </a:tcPr>
                </a:tc>
                <a:extLst>
                  <a:ext uri="{0D108BD9-81ED-4DB2-BD59-A6C34878D82A}">
                    <a16:rowId xmlns:a16="http://schemas.microsoft.com/office/drawing/2014/main" val="2912874288"/>
                  </a:ext>
                </a:extLst>
              </a:tr>
              <a:tr h="370840">
                <a:tc>
                  <a:txBody>
                    <a:bodyPr/>
                    <a:lstStyle/>
                    <a:p>
                      <a:pPr marL="285750" indent="-285750">
                        <a:buFont typeface="Arial" panose="020B0604020202020204" pitchFamily="34" charset="0"/>
                        <a:buChar char="•"/>
                      </a:pPr>
                      <a:r>
                        <a:rPr lang="en-GB" dirty="0"/>
                        <a:t>Baseline assessments </a:t>
                      </a:r>
                    </a:p>
                    <a:p>
                      <a:pPr marL="285750" indent="-285750">
                        <a:buFont typeface="Arial" panose="020B0604020202020204" pitchFamily="34" charset="0"/>
                        <a:buChar char="•"/>
                      </a:pPr>
                      <a:r>
                        <a:rPr lang="en-GB" dirty="0"/>
                        <a:t>Telephone Interviews with Teachers and Maths Coordinators </a:t>
                      </a:r>
                    </a:p>
                  </a:txBody>
                  <a:tcPr>
                    <a:solidFill>
                      <a:schemeClr val="bg1">
                        <a:lumMod val="85000"/>
                      </a:schemeClr>
                    </a:solidFill>
                  </a:tcPr>
                </a:tc>
                <a:tc>
                  <a:txBody>
                    <a:bodyPr/>
                    <a:lstStyle/>
                    <a:p>
                      <a:pPr marL="285750" indent="-285750">
                        <a:buFont typeface="Arial" panose="020B0604020202020204" pitchFamily="34" charset="0"/>
                        <a:buChar char="•"/>
                      </a:pPr>
                      <a:r>
                        <a:rPr lang="en-GB" dirty="0"/>
                        <a:t>Face-to-face Teacher interviews </a:t>
                      </a:r>
                    </a:p>
                    <a:p>
                      <a:pPr marL="285750" indent="-285750">
                        <a:buFont typeface="Arial" panose="020B0604020202020204" pitchFamily="34" charset="0"/>
                        <a:buChar char="•"/>
                      </a:pPr>
                      <a:r>
                        <a:rPr lang="en-GB" dirty="0"/>
                        <a:t>Pupil Focus groups </a:t>
                      </a:r>
                    </a:p>
                    <a:p>
                      <a:pPr marL="285750" indent="-285750">
                        <a:buFont typeface="Arial" panose="020B0604020202020204" pitchFamily="34" charset="0"/>
                        <a:buChar char="•"/>
                      </a:pPr>
                      <a:r>
                        <a:rPr lang="en-GB" dirty="0"/>
                        <a:t>Lesson Observations</a:t>
                      </a:r>
                    </a:p>
                    <a:p>
                      <a:pPr marL="285750" indent="-285750">
                        <a:buFont typeface="Arial" panose="020B0604020202020204" pitchFamily="34" charset="0"/>
                        <a:buChar char="•"/>
                      </a:pPr>
                      <a:r>
                        <a:rPr lang="en-GB" dirty="0"/>
                        <a:t>Visit Notes </a:t>
                      </a:r>
                    </a:p>
                  </a:txBody>
                  <a:tcPr>
                    <a:solidFill>
                      <a:schemeClr val="bg1">
                        <a:lumMod val="85000"/>
                      </a:schemeClr>
                    </a:solidFill>
                  </a:tcPr>
                </a:tc>
                <a:tc>
                  <a:txBody>
                    <a:bodyPr/>
                    <a:lstStyle/>
                    <a:p>
                      <a:pPr marL="285750" indent="-285750">
                        <a:buFont typeface="Arial" panose="020B0604020202020204" pitchFamily="34" charset="0"/>
                        <a:buChar char="•"/>
                      </a:pPr>
                      <a:r>
                        <a:rPr lang="en-GB" dirty="0"/>
                        <a:t>Teacher telephone Interviews </a:t>
                      </a:r>
                    </a:p>
                    <a:p>
                      <a:pPr marL="285750" indent="-285750">
                        <a:buFont typeface="Arial" panose="020B0604020202020204" pitchFamily="34" charset="0"/>
                        <a:buChar char="•"/>
                      </a:pPr>
                      <a:r>
                        <a:rPr lang="en-GB" dirty="0"/>
                        <a:t>Google-surveys </a:t>
                      </a:r>
                    </a:p>
                  </a:txBody>
                  <a:tcPr>
                    <a:solidFill>
                      <a:schemeClr val="bg1">
                        <a:lumMod val="85000"/>
                      </a:schemeClr>
                    </a:solidFill>
                  </a:tcPr>
                </a:tc>
                <a:extLst>
                  <a:ext uri="{0D108BD9-81ED-4DB2-BD59-A6C34878D82A}">
                    <a16:rowId xmlns:a16="http://schemas.microsoft.com/office/drawing/2014/main" val="1888220184"/>
                  </a:ext>
                </a:extLst>
              </a:tr>
            </a:tbl>
          </a:graphicData>
        </a:graphic>
      </p:graphicFrame>
    </p:spTree>
    <p:extLst>
      <p:ext uri="{BB962C8B-B14F-4D97-AF65-F5344CB8AC3E}">
        <p14:creationId xmlns:p14="http://schemas.microsoft.com/office/powerpoint/2010/main" val="60825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8AD99E-31A9-4FC3-82E7-DBD627A8D7F3}"/>
              </a:ext>
            </a:extLst>
          </p:cNvPr>
          <p:cNvSpPr txBox="1"/>
          <p:nvPr/>
        </p:nvSpPr>
        <p:spPr>
          <a:xfrm>
            <a:off x="1416731" y="3975676"/>
            <a:ext cx="6508070" cy="1569660"/>
          </a:xfrm>
          <a:prstGeom prst="rect">
            <a:avLst/>
          </a:prstGeom>
          <a:noFill/>
        </p:spPr>
        <p:txBody>
          <a:bodyPr wrap="square" rtlCol="0">
            <a:spAutoFit/>
          </a:bodyPr>
          <a:lstStyle/>
          <a:p>
            <a:endParaRPr lang="en-GB" sz="2400" b="1" dirty="0"/>
          </a:p>
          <a:p>
            <a:pPr marL="285750" indent="-285750">
              <a:buFont typeface="Arial" panose="020B0604020202020204" pitchFamily="34" charset="0"/>
              <a:buChar char="•"/>
            </a:pPr>
            <a:r>
              <a:rPr lang="en-GB" sz="2400" dirty="0"/>
              <a:t>Wanted to reduce burden on schools </a:t>
            </a:r>
          </a:p>
          <a:p>
            <a:pPr marL="285750" indent="-285750">
              <a:buFont typeface="Arial" panose="020B0604020202020204" pitchFamily="34" charset="0"/>
              <a:buChar char="•"/>
            </a:pPr>
            <a:r>
              <a:rPr lang="en-GB" sz="2400" dirty="0"/>
              <a:t>All data collected remotely: telephone interviews and online surveys. </a:t>
            </a:r>
          </a:p>
        </p:txBody>
      </p:sp>
      <p:sp>
        <p:nvSpPr>
          <p:cNvPr id="5" name="Rectangle 4">
            <a:extLst>
              <a:ext uri="{FF2B5EF4-FFF2-40B4-BE49-F238E27FC236}">
                <a16:creationId xmlns:a16="http://schemas.microsoft.com/office/drawing/2014/main" id="{312BE3CB-03B5-42D5-B1FD-C7A38C510013}"/>
              </a:ext>
            </a:extLst>
          </p:cNvPr>
          <p:cNvSpPr/>
          <p:nvPr/>
        </p:nvSpPr>
        <p:spPr>
          <a:xfrm>
            <a:off x="0" y="-13249"/>
            <a:ext cx="12192000" cy="1245746"/>
          </a:xfrm>
          <a:prstGeom prst="rect">
            <a:avLst/>
          </a:prstGeom>
          <a:gradFill flip="none" rotWithShape="1">
            <a:gsLst>
              <a:gs pos="0">
                <a:srgbClr val="005568"/>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7398E5CB-E4C0-40E4-84E8-42CF2E9E5037}"/>
              </a:ext>
            </a:extLst>
          </p:cNvPr>
          <p:cNvSpPr txBox="1">
            <a:spLocks/>
          </p:cNvSpPr>
          <p:nvPr/>
        </p:nvSpPr>
        <p:spPr>
          <a:xfrm>
            <a:off x="-3015149" y="-30224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dirty="0">
                <a:solidFill>
                  <a:schemeClr val="bg1"/>
                </a:solidFill>
              </a:rPr>
              <a:t>Methodology </a:t>
            </a:r>
          </a:p>
        </p:txBody>
      </p:sp>
      <p:graphicFrame>
        <p:nvGraphicFramePr>
          <p:cNvPr id="7" name="Table 7">
            <a:extLst>
              <a:ext uri="{FF2B5EF4-FFF2-40B4-BE49-F238E27FC236}">
                <a16:creationId xmlns:a16="http://schemas.microsoft.com/office/drawing/2014/main" id="{972009F0-5FC5-4E8B-BA5B-760B2E543F0F}"/>
              </a:ext>
            </a:extLst>
          </p:cNvPr>
          <p:cNvGraphicFramePr>
            <a:graphicFrameLocks noGrp="1"/>
          </p:cNvGraphicFramePr>
          <p:nvPr>
            <p:ph idx="1"/>
            <p:extLst>
              <p:ext uri="{D42A27DB-BD31-4B8C-83A1-F6EECF244321}">
                <p14:modId xmlns:p14="http://schemas.microsoft.com/office/powerpoint/2010/main" val="150671588"/>
              </p:ext>
            </p:extLst>
          </p:nvPr>
        </p:nvGraphicFramePr>
        <p:xfrm>
          <a:off x="1416731" y="1791101"/>
          <a:ext cx="9358537" cy="1460192"/>
        </p:xfrm>
        <a:graphic>
          <a:graphicData uri="http://schemas.openxmlformats.org/drawingml/2006/table">
            <a:tbl>
              <a:tblPr firstRow="1" bandRow="1">
                <a:tableStyleId>{5C22544A-7EE6-4342-B048-85BDC9FD1C3A}</a:tableStyleId>
              </a:tblPr>
              <a:tblGrid>
                <a:gridCol w="2248845">
                  <a:extLst>
                    <a:ext uri="{9D8B030D-6E8A-4147-A177-3AD203B41FA5}">
                      <a16:colId xmlns:a16="http://schemas.microsoft.com/office/drawing/2014/main" val="4172994254"/>
                    </a:ext>
                  </a:extLst>
                </a:gridCol>
                <a:gridCol w="2331712">
                  <a:extLst>
                    <a:ext uri="{9D8B030D-6E8A-4147-A177-3AD203B41FA5}">
                      <a16:colId xmlns:a16="http://schemas.microsoft.com/office/drawing/2014/main" val="2688946141"/>
                    </a:ext>
                  </a:extLst>
                </a:gridCol>
                <a:gridCol w="2388990">
                  <a:extLst>
                    <a:ext uri="{9D8B030D-6E8A-4147-A177-3AD203B41FA5}">
                      <a16:colId xmlns:a16="http://schemas.microsoft.com/office/drawing/2014/main" val="1736445214"/>
                    </a:ext>
                  </a:extLst>
                </a:gridCol>
                <a:gridCol w="2388990">
                  <a:extLst>
                    <a:ext uri="{9D8B030D-6E8A-4147-A177-3AD203B41FA5}">
                      <a16:colId xmlns:a16="http://schemas.microsoft.com/office/drawing/2014/main" val="3690900564"/>
                    </a:ext>
                  </a:extLst>
                </a:gridCol>
              </a:tblGrid>
              <a:tr h="545792">
                <a:tc>
                  <a:txBody>
                    <a:bodyPr/>
                    <a:lstStyle/>
                    <a:p>
                      <a:pPr marL="0" indent="0" algn="ctr">
                        <a:buFont typeface="Arial" panose="020B0604020202020204" pitchFamily="34" charset="0"/>
                        <a:buNone/>
                      </a:pPr>
                      <a:r>
                        <a:rPr lang="en-GB" dirty="0">
                          <a:solidFill>
                            <a:schemeClr val="bg1"/>
                          </a:solidFill>
                        </a:rPr>
                        <a:t>Summer 2020</a:t>
                      </a:r>
                    </a:p>
                  </a:txBody>
                  <a:tcPr>
                    <a:solidFill>
                      <a:srgbClr val="005568"/>
                    </a:solidFill>
                  </a:tcPr>
                </a:tc>
                <a:tc>
                  <a:txBody>
                    <a:bodyPr/>
                    <a:lstStyle/>
                    <a:p>
                      <a:pPr algn="ctr"/>
                      <a:r>
                        <a:rPr lang="en-GB" dirty="0">
                          <a:solidFill>
                            <a:schemeClr val="bg1"/>
                          </a:solidFill>
                        </a:rPr>
                        <a:t>Autumn 2020</a:t>
                      </a:r>
                    </a:p>
                  </a:txBody>
                  <a:tcPr>
                    <a:solidFill>
                      <a:srgbClr val="005568"/>
                    </a:solidFill>
                  </a:tcPr>
                </a:tc>
                <a:tc>
                  <a:txBody>
                    <a:bodyPr/>
                    <a:lstStyle/>
                    <a:p>
                      <a:pPr algn="ctr"/>
                      <a:r>
                        <a:rPr lang="en-GB" dirty="0">
                          <a:solidFill>
                            <a:schemeClr val="bg1"/>
                          </a:solidFill>
                        </a:rPr>
                        <a:t>Spring 2021</a:t>
                      </a:r>
                    </a:p>
                  </a:txBody>
                  <a:tcPr>
                    <a:solidFill>
                      <a:srgbClr val="005568"/>
                    </a:solidFill>
                  </a:tcPr>
                </a:tc>
                <a:tc>
                  <a:txBody>
                    <a:bodyPr/>
                    <a:lstStyle/>
                    <a:p>
                      <a:pPr algn="ctr"/>
                      <a:r>
                        <a:rPr lang="en-GB" dirty="0">
                          <a:solidFill>
                            <a:schemeClr val="bg1"/>
                          </a:solidFill>
                        </a:rPr>
                        <a:t>Summer 2021</a:t>
                      </a:r>
                    </a:p>
                  </a:txBody>
                  <a:tcPr>
                    <a:solidFill>
                      <a:srgbClr val="005568"/>
                    </a:solidFill>
                  </a:tcPr>
                </a:tc>
                <a:extLst>
                  <a:ext uri="{0D108BD9-81ED-4DB2-BD59-A6C34878D82A}">
                    <a16:rowId xmlns:a16="http://schemas.microsoft.com/office/drawing/2014/main" val="2912874288"/>
                  </a:ext>
                </a:extLst>
              </a:tr>
              <a:tr h="545792">
                <a:tc>
                  <a:txBody>
                    <a:bodyPr/>
                    <a:lstStyle/>
                    <a:p>
                      <a:pPr marL="0" indent="0" algn="ctr">
                        <a:buFont typeface="Arial" panose="020B0604020202020204" pitchFamily="34" charset="0"/>
                        <a:buNone/>
                      </a:pPr>
                      <a:r>
                        <a:rPr lang="en-GB" dirty="0">
                          <a:solidFill>
                            <a:schemeClr val="tx1"/>
                          </a:solidFill>
                        </a:rPr>
                        <a:t>Schools Closed/Remote Learning</a:t>
                      </a:r>
                    </a:p>
                  </a:txBody>
                  <a:tcPr>
                    <a:solidFill>
                      <a:schemeClr val="bg1">
                        <a:lumMod val="85000"/>
                      </a:schemeClr>
                    </a:solidFill>
                  </a:tcPr>
                </a:tc>
                <a:tc>
                  <a:txBody>
                    <a:bodyPr/>
                    <a:lstStyle/>
                    <a:p>
                      <a:pPr algn="ctr"/>
                      <a:r>
                        <a:rPr lang="en-GB" dirty="0">
                          <a:solidFill>
                            <a:schemeClr val="tx1"/>
                          </a:solidFill>
                        </a:rPr>
                        <a:t>Schools Open</a:t>
                      </a:r>
                    </a:p>
                  </a:txBody>
                  <a:tcPr>
                    <a:solidFill>
                      <a:schemeClr val="bg1">
                        <a:lumMod val="85000"/>
                      </a:schemeClr>
                    </a:solidFill>
                  </a:tcPr>
                </a:tc>
                <a:tc>
                  <a:txBody>
                    <a:bodyPr/>
                    <a:lstStyle/>
                    <a:p>
                      <a:pPr algn="ctr"/>
                      <a:r>
                        <a:rPr lang="en-GB" dirty="0">
                          <a:solidFill>
                            <a:schemeClr val="tx1"/>
                          </a:solidFill>
                        </a:rPr>
                        <a:t>Schools Closed/Remote Learning</a:t>
                      </a:r>
                    </a:p>
                  </a:txBody>
                  <a:tcPr>
                    <a:solidFill>
                      <a:schemeClr val="bg1">
                        <a:lumMod val="85000"/>
                      </a:schemeClr>
                    </a:solidFill>
                  </a:tcPr>
                </a:tc>
                <a:tc>
                  <a:txBody>
                    <a:bodyPr/>
                    <a:lstStyle/>
                    <a:p>
                      <a:pPr algn="ctr"/>
                      <a:r>
                        <a:rPr lang="en-GB" dirty="0">
                          <a:solidFill>
                            <a:schemeClr val="tx1"/>
                          </a:solidFill>
                        </a:rPr>
                        <a:t>Schools Open </a:t>
                      </a:r>
                    </a:p>
                  </a:txBody>
                  <a:tcPr>
                    <a:solidFill>
                      <a:schemeClr val="bg1">
                        <a:lumMod val="85000"/>
                      </a:schemeClr>
                    </a:solidFill>
                  </a:tcPr>
                </a:tc>
                <a:extLst>
                  <a:ext uri="{0D108BD9-81ED-4DB2-BD59-A6C34878D82A}">
                    <a16:rowId xmlns:a16="http://schemas.microsoft.com/office/drawing/2014/main" val="1798610268"/>
                  </a:ext>
                </a:extLst>
              </a:tr>
            </a:tbl>
          </a:graphicData>
        </a:graphic>
      </p:graphicFrame>
      <p:pic>
        <p:nvPicPr>
          <p:cNvPr id="8" name="Picture 7" descr="Icon&#10;&#10;Description automatically generated with medium confidence">
            <a:extLst>
              <a:ext uri="{FF2B5EF4-FFF2-40B4-BE49-F238E27FC236}">
                <a16:creationId xmlns:a16="http://schemas.microsoft.com/office/drawing/2014/main" id="{88F31B88-3641-46D2-BAB8-4BF5DE5EF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479" y="3120017"/>
            <a:ext cx="4389349" cy="4390277"/>
          </a:xfrm>
          <a:prstGeom prst="rect">
            <a:avLst/>
          </a:prstGeom>
        </p:spPr>
      </p:pic>
    </p:spTree>
    <p:extLst>
      <p:ext uri="{BB962C8B-B14F-4D97-AF65-F5344CB8AC3E}">
        <p14:creationId xmlns:p14="http://schemas.microsoft.com/office/powerpoint/2010/main" val="2899505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78C38D-8644-4E3D-99B0-10C8E7836A2E}"/>
              </a:ext>
            </a:extLst>
          </p:cNvPr>
          <p:cNvSpPr/>
          <p:nvPr/>
        </p:nvSpPr>
        <p:spPr>
          <a:xfrm>
            <a:off x="0" y="0"/>
            <a:ext cx="12192000" cy="1245746"/>
          </a:xfrm>
          <a:prstGeom prst="rect">
            <a:avLst/>
          </a:prstGeom>
          <a:solidFill>
            <a:srgbClr val="005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FB48B67-1AC2-4164-9872-AD652C318B72}"/>
              </a:ext>
            </a:extLst>
          </p:cNvPr>
          <p:cNvSpPr>
            <a:spLocks noGrp="1"/>
          </p:cNvSpPr>
          <p:nvPr>
            <p:ph type="title"/>
          </p:nvPr>
        </p:nvSpPr>
        <p:spPr>
          <a:xfrm>
            <a:off x="291790" y="0"/>
            <a:ext cx="10515600" cy="1325563"/>
          </a:xfrm>
        </p:spPr>
        <p:txBody>
          <a:bodyPr>
            <a:normAutofit/>
          </a:bodyPr>
          <a:lstStyle/>
          <a:p>
            <a:r>
              <a:rPr lang="en-GB" sz="4800" dirty="0">
                <a:solidFill>
                  <a:schemeClr val="bg1"/>
                </a:solidFill>
              </a:rPr>
              <a:t>Research Questions </a:t>
            </a:r>
          </a:p>
        </p:txBody>
      </p:sp>
      <p:sp>
        <p:nvSpPr>
          <p:cNvPr id="3" name="Content Placeholder 2">
            <a:extLst>
              <a:ext uri="{FF2B5EF4-FFF2-40B4-BE49-F238E27FC236}">
                <a16:creationId xmlns:a16="http://schemas.microsoft.com/office/drawing/2014/main" id="{38A604A8-839E-4322-B444-D7960B3639F9}"/>
              </a:ext>
            </a:extLst>
          </p:cNvPr>
          <p:cNvSpPr>
            <a:spLocks noGrp="1"/>
          </p:cNvSpPr>
          <p:nvPr>
            <p:ph idx="1"/>
          </p:nvPr>
        </p:nvSpPr>
        <p:spPr>
          <a:xfrm>
            <a:off x="605170" y="1806467"/>
            <a:ext cx="10981660" cy="5273340"/>
          </a:xfrm>
        </p:spPr>
        <p:txBody>
          <a:bodyPr>
            <a:normAutofit fontScale="85000" lnSpcReduction="20000"/>
          </a:bodyPr>
          <a:lstStyle/>
          <a:p>
            <a:pPr marL="285750" indent="-285750">
              <a:spcAft>
                <a:spcPts val="600"/>
              </a:spcAft>
            </a:pPr>
            <a:r>
              <a:rPr lang="en-GB" sz="3100" i="1" dirty="0">
                <a:latin typeface="+mj-lt"/>
              </a:rPr>
              <a:t>How is PM being used in schools? How is teachers’ use and knowledge of PM developing, and how related to any CPD? (Do teachers value the whole-class ‘mastery’ approach: why (not)?)</a:t>
            </a:r>
            <a:endParaRPr lang="en-GB" sz="3100" dirty="0">
              <a:latin typeface="+mj-lt"/>
            </a:endParaRPr>
          </a:p>
          <a:p>
            <a:pPr marL="285750" lvl="0" indent="-285750">
              <a:spcAft>
                <a:spcPts val="600"/>
              </a:spcAft>
            </a:pPr>
            <a:r>
              <a:rPr lang="en-GB" sz="3100" i="1" dirty="0">
                <a:latin typeface="+mj-lt"/>
              </a:rPr>
              <a:t>How do teachers understand curriculum intentions for mastery, fluency, reasoning and problem-solving, resilience and communication? How effective is PM in supporting those intentions?</a:t>
            </a:r>
            <a:endParaRPr lang="en-GB" sz="3100" dirty="0">
              <a:latin typeface="+mj-lt"/>
            </a:endParaRPr>
          </a:p>
          <a:p>
            <a:pPr marL="285750" lvl="0" indent="-285750">
              <a:spcAft>
                <a:spcPts val="600"/>
              </a:spcAft>
            </a:pPr>
            <a:r>
              <a:rPr lang="en-GB" sz="3100" i="1" dirty="0">
                <a:latin typeface="+mj-lt"/>
              </a:rPr>
              <a:t>How well does the resource support children in understanding and mastering the mathematics NC? In what ways does PM encourage children’s/teachers’ confidence, resilience, growth mindset and a positive attitude towards learning mathematics?</a:t>
            </a:r>
          </a:p>
          <a:p>
            <a:pPr marL="285750" lvl="0" indent="-285750">
              <a:spcAft>
                <a:spcPts val="600"/>
              </a:spcAft>
            </a:pPr>
            <a:r>
              <a:rPr lang="en-GB" sz="3100" i="1" dirty="0">
                <a:latin typeface="+mj-lt"/>
              </a:rPr>
              <a:t>How well does PM support curriculum coverage and attainment, including </a:t>
            </a:r>
            <a:r>
              <a:rPr lang="en-GB" sz="3100" i="1" dirty="0" err="1">
                <a:latin typeface="+mj-lt"/>
              </a:rPr>
              <a:t>AfL</a:t>
            </a:r>
            <a:r>
              <a:rPr lang="en-GB" sz="3100" i="1" dirty="0">
                <a:latin typeface="+mj-lt"/>
              </a:rPr>
              <a:t>, closing the gap between groups of children, and the preparation necessary for end of Key Stage tests? </a:t>
            </a:r>
            <a:endParaRPr lang="en-GB" sz="3100" dirty="0">
              <a:latin typeface="+mj-lt"/>
            </a:endParaRPr>
          </a:p>
          <a:p>
            <a:pPr marL="285750" lvl="0" indent="-285750">
              <a:spcAft>
                <a:spcPts val="600"/>
              </a:spcAft>
            </a:pPr>
            <a:r>
              <a:rPr lang="en-GB" sz="3100" i="1" dirty="0">
                <a:latin typeface="+mj-lt"/>
              </a:rPr>
              <a:t>How well does PM prepare children for progression?</a:t>
            </a:r>
          </a:p>
          <a:p>
            <a:endParaRPr lang="en-GB" dirty="0"/>
          </a:p>
        </p:txBody>
      </p:sp>
    </p:spTree>
    <p:extLst>
      <p:ext uri="{BB962C8B-B14F-4D97-AF65-F5344CB8AC3E}">
        <p14:creationId xmlns:p14="http://schemas.microsoft.com/office/powerpoint/2010/main" val="979669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4DD2B7-9383-4E0C-9E70-7E1D156CB9B8}"/>
              </a:ext>
            </a:extLst>
          </p:cNvPr>
          <p:cNvSpPr/>
          <p:nvPr/>
        </p:nvSpPr>
        <p:spPr>
          <a:xfrm>
            <a:off x="0" y="-12006"/>
            <a:ext cx="12192000" cy="1245746"/>
          </a:xfrm>
          <a:prstGeom prst="rect">
            <a:avLst/>
          </a:prstGeom>
          <a:solidFill>
            <a:srgbClr val="005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6BAF37C-6AB6-41DB-9095-4901A51C2B59}"/>
              </a:ext>
            </a:extLst>
          </p:cNvPr>
          <p:cNvSpPr>
            <a:spLocks noGrp="1"/>
          </p:cNvSpPr>
          <p:nvPr>
            <p:ph type="title"/>
          </p:nvPr>
        </p:nvSpPr>
        <p:spPr>
          <a:xfrm>
            <a:off x="169126" y="19438"/>
            <a:ext cx="10515600" cy="1325563"/>
          </a:xfrm>
        </p:spPr>
        <p:txBody>
          <a:bodyPr>
            <a:normAutofit/>
          </a:bodyPr>
          <a:lstStyle/>
          <a:p>
            <a:r>
              <a:rPr lang="en-GB" sz="4800" dirty="0">
                <a:solidFill>
                  <a:schemeClr val="bg1"/>
                </a:solidFill>
              </a:rPr>
              <a:t>Research Questions (cont.) </a:t>
            </a:r>
          </a:p>
        </p:txBody>
      </p:sp>
      <p:sp>
        <p:nvSpPr>
          <p:cNvPr id="3" name="Content Placeholder 2">
            <a:extLst>
              <a:ext uri="{FF2B5EF4-FFF2-40B4-BE49-F238E27FC236}">
                <a16:creationId xmlns:a16="http://schemas.microsoft.com/office/drawing/2014/main" id="{9BB01476-FDAB-4D37-A94D-C68F0120A133}"/>
              </a:ext>
            </a:extLst>
          </p:cNvPr>
          <p:cNvSpPr>
            <a:spLocks noGrp="1"/>
          </p:cNvSpPr>
          <p:nvPr>
            <p:ph idx="1"/>
          </p:nvPr>
        </p:nvSpPr>
        <p:spPr>
          <a:xfrm>
            <a:off x="439239" y="1089103"/>
            <a:ext cx="11551736" cy="5456075"/>
          </a:xfrm>
        </p:spPr>
        <p:txBody>
          <a:bodyPr>
            <a:normAutofit fontScale="62500" lnSpcReduction="20000"/>
          </a:bodyPr>
          <a:lstStyle/>
          <a:p>
            <a:pPr marL="457200" lvl="1" indent="0">
              <a:lnSpc>
                <a:spcPct val="100000"/>
              </a:lnSpc>
              <a:spcBef>
                <a:spcPts val="0"/>
              </a:spcBef>
              <a:buClr>
                <a:srgbClr val="000000"/>
              </a:buClr>
              <a:buNone/>
              <a:defRPr/>
            </a:pPr>
            <a:endParaRPr lang="en-GB" sz="3800" i="1" kern="0" dirty="0">
              <a:solidFill>
                <a:prstClr val="black"/>
              </a:solidFill>
              <a:latin typeface="Arial"/>
              <a:ea typeface="Arial"/>
              <a:cs typeface="Arial"/>
              <a:sym typeface="Arial"/>
            </a:endParaRPr>
          </a:p>
          <a:p>
            <a:pPr marL="0" lvl="0" indent="0">
              <a:lnSpc>
                <a:spcPct val="100000"/>
              </a:lnSpc>
              <a:spcBef>
                <a:spcPts val="0"/>
              </a:spcBef>
              <a:buClr>
                <a:srgbClr val="000000"/>
              </a:buClr>
              <a:buNone/>
              <a:defRPr/>
            </a:pPr>
            <a:endParaRPr lang="en-GB" sz="3800" i="1" kern="0" dirty="0">
              <a:solidFill>
                <a:srgbClr val="000000"/>
              </a:solidFill>
              <a:latin typeface="Arial"/>
              <a:cs typeface="Arial"/>
              <a:sym typeface="Arial"/>
            </a:endParaRPr>
          </a:p>
          <a:p>
            <a:pPr marL="0" lvl="0" indent="0">
              <a:lnSpc>
                <a:spcPct val="100000"/>
              </a:lnSpc>
              <a:spcBef>
                <a:spcPts val="0"/>
              </a:spcBef>
              <a:buClr>
                <a:srgbClr val="000000"/>
              </a:buClr>
              <a:buNone/>
              <a:defRPr/>
            </a:pPr>
            <a:r>
              <a:rPr lang="en-GB" sz="3800" kern="0" dirty="0">
                <a:solidFill>
                  <a:srgbClr val="000000"/>
                </a:solidFill>
                <a:latin typeface="+mj-lt"/>
                <a:cs typeface="Arial"/>
                <a:sym typeface="Arial"/>
              </a:rPr>
              <a:t>In late Spring 2020, additional research questions were added to these, given the changed context: </a:t>
            </a:r>
          </a:p>
          <a:p>
            <a:pPr marL="0" lvl="0" indent="0">
              <a:lnSpc>
                <a:spcPct val="100000"/>
              </a:lnSpc>
              <a:spcBef>
                <a:spcPts val="0"/>
              </a:spcBef>
              <a:buClr>
                <a:srgbClr val="000000"/>
              </a:buClr>
              <a:buNone/>
              <a:defRPr/>
            </a:pPr>
            <a:endParaRPr lang="en-GB" sz="3800" kern="0" dirty="0">
              <a:solidFill>
                <a:srgbClr val="000000"/>
              </a:solidFill>
              <a:latin typeface="+mj-lt"/>
              <a:cs typeface="Arial"/>
              <a:sym typeface="Arial"/>
            </a:endParaRPr>
          </a:p>
          <a:p>
            <a:pPr marL="285750" lvl="0" indent="-285750">
              <a:lnSpc>
                <a:spcPct val="100000"/>
              </a:lnSpc>
              <a:spcBef>
                <a:spcPts val="600"/>
              </a:spcBef>
              <a:buClr>
                <a:srgbClr val="000000"/>
              </a:buClr>
              <a:defRPr/>
            </a:pPr>
            <a:r>
              <a:rPr lang="en-GB" sz="3800" i="1" kern="0" dirty="0">
                <a:solidFill>
                  <a:srgbClr val="000000"/>
                </a:solidFill>
                <a:latin typeface="+mj-lt"/>
                <a:cs typeface="Arial"/>
                <a:sym typeface="Arial"/>
              </a:rPr>
              <a:t>How did teachers set out to provide for children’s mathematics learning over home learning period(s)? </a:t>
            </a:r>
            <a:endParaRPr lang="en-GB" sz="3800" kern="0" dirty="0">
              <a:solidFill>
                <a:srgbClr val="000000"/>
              </a:solidFill>
              <a:latin typeface="+mj-lt"/>
              <a:cs typeface="Arial"/>
              <a:sym typeface="Arial"/>
            </a:endParaRPr>
          </a:p>
          <a:p>
            <a:pPr marL="285750" lvl="0" indent="-285750">
              <a:lnSpc>
                <a:spcPct val="100000"/>
              </a:lnSpc>
              <a:spcBef>
                <a:spcPts val="600"/>
              </a:spcBef>
              <a:buClr>
                <a:srgbClr val="000000"/>
              </a:buClr>
              <a:defRPr/>
            </a:pPr>
            <a:r>
              <a:rPr lang="en-GB" sz="3800" i="1" kern="0" dirty="0">
                <a:solidFill>
                  <a:srgbClr val="000000"/>
                </a:solidFill>
                <a:latin typeface="+mj-lt"/>
                <a:cs typeface="Arial"/>
                <a:sym typeface="Arial"/>
              </a:rPr>
              <a:t>What resources did they use, why, and what was the perceived impact of their approach?</a:t>
            </a:r>
            <a:endParaRPr lang="en-GB" sz="3800" kern="0" dirty="0">
              <a:solidFill>
                <a:srgbClr val="000000"/>
              </a:solidFill>
              <a:latin typeface="+mj-lt"/>
              <a:cs typeface="Arial"/>
              <a:sym typeface="Arial"/>
            </a:endParaRPr>
          </a:p>
          <a:p>
            <a:pPr marL="285750" lvl="0" indent="-285750">
              <a:lnSpc>
                <a:spcPct val="100000"/>
              </a:lnSpc>
              <a:spcBef>
                <a:spcPts val="600"/>
              </a:spcBef>
              <a:buClr>
                <a:srgbClr val="000000"/>
              </a:buClr>
              <a:defRPr/>
            </a:pPr>
            <a:r>
              <a:rPr lang="en-GB" sz="3800" i="1" kern="0" dirty="0">
                <a:solidFill>
                  <a:srgbClr val="000000"/>
                </a:solidFill>
                <a:latin typeface="+mj-lt"/>
                <a:cs typeface="Arial"/>
                <a:sym typeface="Arial"/>
              </a:rPr>
              <a:t>What were teachers’ mathematics plans and needs for Autumn 2020</a:t>
            </a:r>
            <a:r>
              <a:rPr lang="en-GB" sz="3800" i="1" kern="0" dirty="0">
                <a:latin typeface="+mj-lt"/>
                <a:cs typeface="Arial"/>
                <a:sym typeface="Arial"/>
              </a:rPr>
              <a:t>? </a:t>
            </a:r>
            <a:br>
              <a:rPr lang="en-GB" sz="3800" i="1" kern="0" dirty="0">
                <a:latin typeface="+mj-lt"/>
                <a:cs typeface="Arial"/>
                <a:sym typeface="Arial"/>
              </a:rPr>
            </a:br>
            <a:r>
              <a:rPr lang="en-GB" sz="3800" i="1" kern="0" dirty="0">
                <a:latin typeface="+mj-lt"/>
                <a:cs typeface="Arial"/>
                <a:sym typeface="Arial"/>
              </a:rPr>
              <a:t> </a:t>
            </a:r>
          </a:p>
          <a:p>
            <a:pPr marL="0" lvl="0" indent="0">
              <a:lnSpc>
                <a:spcPct val="100000"/>
              </a:lnSpc>
              <a:spcBef>
                <a:spcPts val="600"/>
              </a:spcBef>
              <a:buClr>
                <a:srgbClr val="000000"/>
              </a:buClr>
              <a:buNone/>
              <a:defRPr/>
            </a:pPr>
            <a:r>
              <a:rPr lang="en-GB" sz="3800" kern="0" dirty="0">
                <a:latin typeface="+mj-lt"/>
                <a:cs typeface="Arial"/>
                <a:sym typeface="Arial"/>
              </a:rPr>
              <a:t>And in Autumn 2020,</a:t>
            </a:r>
            <a:br>
              <a:rPr lang="en-GB" sz="3800" i="1" kern="0" dirty="0">
                <a:latin typeface="+mj-lt"/>
                <a:cs typeface="Arial"/>
                <a:sym typeface="Arial"/>
              </a:rPr>
            </a:br>
            <a:endParaRPr lang="en-GB" sz="3800" i="1" kern="0" dirty="0">
              <a:latin typeface="+mj-lt"/>
              <a:cs typeface="Arial"/>
              <a:sym typeface="Arial"/>
            </a:endParaRPr>
          </a:p>
          <a:p>
            <a:pPr marL="285750" lvl="0" indent="-285750">
              <a:lnSpc>
                <a:spcPct val="100000"/>
              </a:lnSpc>
              <a:spcBef>
                <a:spcPts val="600"/>
              </a:spcBef>
              <a:buClr>
                <a:srgbClr val="000000"/>
              </a:buClr>
              <a:defRPr/>
            </a:pPr>
            <a:r>
              <a:rPr lang="en-GB" sz="3800" i="1" kern="0" dirty="0">
                <a:latin typeface="+mj-lt"/>
                <a:cs typeface="Arial"/>
                <a:sym typeface="Arial"/>
              </a:rPr>
              <a:t>What was the emerging evidence of the mathematics learning impact of the pandemic, what approaches (including resources) were teachers taking to address that, and with what effect?</a:t>
            </a:r>
          </a:p>
          <a:p>
            <a:pPr marL="285750" lvl="0" indent="-285750">
              <a:lnSpc>
                <a:spcPct val="100000"/>
              </a:lnSpc>
              <a:spcBef>
                <a:spcPts val="600"/>
              </a:spcBef>
              <a:buClr>
                <a:srgbClr val="000000"/>
              </a:buClr>
              <a:defRPr/>
            </a:pPr>
            <a:endParaRPr lang="en-GB" kern="0" dirty="0">
              <a:solidFill>
                <a:srgbClr val="000000"/>
              </a:solidFill>
              <a:latin typeface="Arial"/>
              <a:cs typeface="Arial"/>
              <a:sym typeface="Arial"/>
            </a:endParaRPr>
          </a:p>
          <a:p>
            <a:pPr marL="0" indent="0">
              <a:buNone/>
            </a:pPr>
            <a:endParaRPr lang="en-GB" dirty="0"/>
          </a:p>
        </p:txBody>
      </p:sp>
    </p:spTree>
    <p:extLst>
      <p:ext uri="{BB962C8B-B14F-4D97-AF65-F5344CB8AC3E}">
        <p14:creationId xmlns:p14="http://schemas.microsoft.com/office/powerpoint/2010/main" val="3214155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47A7-1986-463D-914C-052D5BC6FF82}"/>
              </a:ext>
            </a:extLst>
          </p:cNvPr>
          <p:cNvSpPr>
            <a:spLocks noGrp="1"/>
          </p:cNvSpPr>
          <p:nvPr>
            <p:ph type="title"/>
          </p:nvPr>
        </p:nvSpPr>
        <p:spPr>
          <a:xfrm>
            <a:off x="4965431" y="634181"/>
            <a:ext cx="6586491" cy="1286160"/>
          </a:xfrm>
        </p:spPr>
        <p:txBody>
          <a:bodyPr anchor="b">
            <a:normAutofit/>
          </a:bodyPr>
          <a:lstStyle/>
          <a:p>
            <a:r>
              <a:rPr lang="en-GB" dirty="0"/>
              <a:t>Key Themes from Findings</a:t>
            </a:r>
          </a:p>
        </p:txBody>
      </p:sp>
      <p:sp>
        <p:nvSpPr>
          <p:cNvPr id="3" name="Content Placeholder 2">
            <a:extLst>
              <a:ext uri="{FF2B5EF4-FFF2-40B4-BE49-F238E27FC236}">
                <a16:creationId xmlns:a16="http://schemas.microsoft.com/office/drawing/2014/main" id="{DFFBD953-828A-4329-BFCF-14A774140AA6}"/>
              </a:ext>
            </a:extLst>
          </p:cNvPr>
          <p:cNvSpPr>
            <a:spLocks noGrp="1"/>
          </p:cNvSpPr>
          <p:nvPr>
            <p:ph idx="1"/>
          </p:nvPr>
        </p:nvSpPr>
        <p:spPr>
          <a:xfrm>
            <a:off x="4965431" y="2438400"/>
            <a:ext cx="6586489" cy="3785419"/>
          </a:xfrm>
        </p:spPr>
        <p:txBody>
          <a:bodyPr>
            <a:normAutofit/>
          </a:bodyPr>
          <a:lstStyle/>
          <a:p>
            <a:r>
              <a:rPr lang="en-GB" sz="2000" dirty="0"/>
              <a:t>Development of remote learning practices.</a:t>
            </a:r>
          </a:p>
          <a:p>
            <a:r>
              <a:rPr lang="en-GB" sz="2000" dirty="0"/>
              <a:t>Difficulties in assessing what pupils knew </a:t>
            </a:r>
          </a:p>
          <a:p>
            <a:r>
              <a:rPr lang="en-GB" sz="2000" dirty="0"/>
              <a:t>Use of formative assessment</a:t>
            </a:r>
          </a:p>
          <a:p>
            <a:r>
              <a:rPr lang="en-GB" sz="2000" dirty="0"/>
              <a:t>Gaps in knowledge and pupil engagement</a:t>
            </a:r>
          </a:p>
        </p:txBody>
      </p:sp>
      <p:pic>
        <p:nvPicPr>
          <p:cNvPr id="4" name="Picture 3">
            <a:extLst>
              <a:ext uri="{FF2B5EF4-FFF2-40B4-BE49-F238E27FC236}">
                <a16:creationId xmlns:a16="http://schemas.microsoft.com/office/drawing/2014/main" id="{92BC4227-6D97-4CC3-9580-9A1D712BBD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10" r="18894" b="-4"/>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DE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959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2B8BD-5944-4925-9782-912E163EEEFA}"/>
              </a:ext>
            </a:extLst>
          </p:cNvPr>
          <p:cNvSpPr/>
          <p:nvPr/>
        </p:nvSpPr>
        <p:spPr>
          <a:xfrm>
            <a:off x="6096128" y="1119654"/>
            <a:ext cx="6096000" cy="5733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E8A25C7-58A2-445E-B751-B28923019D84}"/>
              </a:ext>
            </a:extLst>
          </p:cNvPr>
          <p:cNvSpPr/>
          <p:nvPr/>
        </p:nvSpPr>
        <p:spPr>
          <a:xfrm>
            <a:off x="0" y="-12006"/>
            <a:ext cx="12192000" cy="1245746"/>
          </a:xfrm>
          <a:prstGeom prst="rect">
            <a:avLst/>
          </a:prstGeom>
          <a:solidFill>
            <a:srgbClr val="005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45BDDEA5-217F-42EF-A128-FBF32CF330C4}"/>
              </a:ext>
            </a:extLst>
          </p:cNvPr>
          <p:cNvSpPr txBox="1">
            <a:spLocks/>
          </p:cNvSpPr>
          <p:nvPr/>
        </p:nvSpPr>
        <p:spPr>
          <a:xfrm>
            <a:off x="6604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Development of Remote Learning Practices </a:t>
            </a:r>
          </a:p>
        </p:txBody>
      </p:sp>
      <p:sp>
        <p:nvSpPr>
          <p:cNvPr id="10" name="TextBox 9">
            <a:extLst>
              <a:ext uri="{FF2B5EF4-FFF2-40B4-BE49-F238E27FC236}">
                <a16:creationId xmlns:a16="http://schemas.microsoft.com/office/drawing/2014/main" id="{0E4F474D-3B9E-43E6-8225-2BE3E6C2F52D}"/>
              </a:ext>
            </a:extLst>
          </p:cNvPr>
          <p:cNvSpPr txBox="1"/>
          <p:nvPr/>
        </p:nvSpPr>
        <p:spPr>
          <a:xfrm>
            <a:off x="196772" y="1233740"/>
            <a:ext cx="5781560" cy="5312223"/>
          </a:xfrm>
          <a:prstGeom prst="rect">
            <a:avLst/>
          </a:prstGeom>
          <a:noFill/>
        </p:spPr>
        <p:txBody>
          <a:bodyPr wrap="square">
            <a:spAutoFit/>
          </a:bodyPr>
          <a:lstStyle/>
          <a:p>
            <a:pPr>
              <a:lnSpc>
                <a:spcPct val="120000"/>
              </a:lnSpc>
            </a:pPr>
            <a:endParaRPr lang="en-GB" sz="2400" dirty="0">
              <a:latin typeface="+mj-lt"/>
            </a:endParaRPr>
          </a:p>
          <a:p>
            <a:pPr marL="285750" indent="-285750">
              <a:lnSpc>
                <a:spcPct val="120000"/>
              </a:lnSpc>
              <a:buFont typeface="Arial" panose="020B0604020202020204" pitchFamily="34" charset="0"/>
              <a:buChar char="•"/>
            </a:pPr>
            <a:r>
              <a:rPr lang="en-GB" sz="2400" dirty="0">
                <a:latin typeface="+mj-lt"/>
              </a:rPr>
              <a:t>Approach to remote learning developed: initially focused on consolidation of knowledge with little “live” teaching time, to more active, new learning with increased “live” learning taking place </a:t>
            </a:r>
            <a:br>
              <a:rPr lang="en-GB" sz="2400" dirty="0">
                <a:latin typeface="+mj-lt"/>
              </a:rPr>
            </a:br>
            <a:endParaRPr lang="en-GB" sz="2400" dirty="0">
              <a:latin typeface="+mj-lt"/>
            </a:endParaRPr>
          </a:p>
          <a:p>
            <a:pPr marL="285750" indent="-285750">
              <a:lnSpc>
                <a:spcPct val="120000"/>
              </a:lnSpc>
              <a:buFont typeface="Arial" panose="020B0604020202020204" pitchFamily="34" charset="0"/>
              <a:buChar char="•"/>
            </a:pPr>
            <a:r>
              <a:rPr lang="en-GB" sz="2400" dirty="0">
                <a:latin typeface="+mj-lt"/>
              </a:rPr>
              <a:t>Teachers became  more selective of the</a:t>
            </a:r>
            <a:r>
              <a:rPr lang="en-GB" sz="2400" dirty="0">
                <a:solidFill>
                  <a:srgbClr val="005568"/>
                </a:solidFill>
                <a:latin typeface="+mj-lt"/>
              </a:rPr>
              <a:t> topics covered during home learning</a:t>
            </a:r>
            <a:r>
              <a:rPr lang="en-GB" sz="2400" dirty="0">
                <a:latin typeface="+mj-lt"/>
              </a:rPr>
              <a:t>, with some choosing to leave some content for the return to school. </a:t>
            </a:r>
          </a:p>
          <a:p>
            <a:pPr>
              <a:lnSpc>
                <a:spcPct val="120000"/>
              </a:lnSpc>
            </a:pPr>
            <a:endParaRPr lang="en-GB" sz="2000" dirty="0"/>
          </a:p>
        </p:txBody>
      </p:sp>
      <p:sp>
        <p:nvSpPr>
          <p:cNvPr id="12" name="TextBox 11">
            <a:extLst>
              <a:ext uri="{FF2B5EF4-FFF2-40B4-BE49-F238E27FC236}">
                <a16:creationId xmlns:a16="http://schemas.microsoft.com/office/drawing/2014/main" id="{A02B9041-9788-4EAE-B500-0552CE468006}"/>
              </a:ext>
            </a:extLst>
          </p:cNvPr>
          <p:cNvSpPr txBox="1"/>
          <p:nvPr/>
        </p:nvSpPr>
        <p:spPr>
          <a:xfrm>
            <a:off x="5918200" y="1762298"/>
            <a:ext cx="6044680" cy="1754326"/>
          </a:xfrm>
          <a:prstGeom prst="rect">
            <a:avLst/>
          </a:prstGeom>
          <a:noFill/>
        </p:spPr>
        <p:txBody>
          <a:bodyPr wrap="square">
            <a:spAutoFit/>
          </a:bodyPr>
          <a:lstStyle/>
          <a:p>
            <a:pPr marL="457200"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800" i="1" dirty="0">
                <a:latin typeface="Calibri" panose="020F0502020204030204" pitchFamily="34" charset="0"/>
                <a:ea typeface="Calibri" panose="020F0502020204030204" pitchFamily="34" charset="0"/>
              </a:rPr>
              <a:t>Our remote learning was far more successful this time round. We were able to ensure more children had access to our learning platform with the loan of IT equipment and extra data.  Class teachers were able to teach daily lessons to their classes and involve TAs in the teaching, marking and assessment of work. (S3MC Spring Survey)</a:t>
            </a:r>
            <a:endParaRPr lang="en-GB" sz="1800" dirty="0">
              <a:effectLst/>
              <a:latin typeface="Arial" panose="020B060402020202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7B0C763D-A519-49AD-9BCC-4D66BB0F7C7B}"/>
              </a:ext>
            </a:extLst>
          </p:cNvPr>
          <p:cNvSpPr txBox="1"/>
          <p:nvPr/>
        </p:nvSpPr>
        <p:spPr>
          <a:xfrm>
            <a:off x="6483178" y="4032049"/>
            <a:ext cx="5445375" cy="2308324"/>
          </a:xfrm>
          <a:prstGeom prst="rect">
            <a:avLst/>
          </a:prstGeom>
          <a:noFill/>
        </p:spPr>
        <p:txBody>
          <a:bodyPr wrap="square">
            <a:spAutoFit/>
          </a:bodyPr>
          <a:lstStyle/>
          <a:p>
            <a:pPr algn="just"/>
            <a:r>
              <a:rPr lang="en-GB" i="1" dirty="0">
                <a:solidFill>
                  <a:srgbClr val="000000"/>
                </a:solidFill>
                <a:latin typeface="Calibri" panose="020F0502020204030204" pitchFamily="34" charset="0"/>
                <a:ea typeface="Times New Roman" panose="02020603050405020304" pitchFamily="18" charset="0"/>
              </a:rPr>
              <a:t>Some topics we cut out from doing remotely and moved on to things we thought would work better at home or we felt might not have a very good foundation from last year. Sometimes that was pre-planned, sometimes our introductory work, the revisiting of what they need to build on, showed the children weren’t ready, so we put things to one side to pick up in school. (</a:t>
            </a:r>
            <a:r>
              <a:rPr lang="en-GB" i="1" dirty="0"/>
              <a:t>S3MC Spring interview)</a:t>
            </a:r>
          </a:p>
        </p:txBody>
      </p:sp>
      <p:sp>
        <p:nvSpPr>
          <p:cNvPr id="2" name="TextBox 1">
            <a:extLst>
              <a:ext uri="{FF2B5EF4-FFF2-40B4-BE49-F238E27FC236}">
                <a16:creationId xmlns:a16="http://schemas.microsoft.com/office/drawing/2014/main" id="{26FC9D6C-5249-4F69-8519-A7477E53F35B}"/>
              </a:ext>
            </a:extLst>
          </p:cNvPr>
          <p:cNvSpPr txBox="1"/>
          <p:nvPr/>
        </p:nvSpPr>
        <p:spPr>
          <a:xfrm>
            <a:off x="6194798" y="1119654"/>
            <a:ext cx="730172" cy="1323439"/>
          </a:xfrm>
          <a:prstGeom prst="rect">
            <a:avLst/>
          </a:prstGeom>
          <a:noFill/>
        </p:spPr>
        <p:txBody>
          <a:bodyPr wrap="square" rtlCol="0">
            <a:spAutoFit/>
          </a:bodyPr>
          <a:lstStyle/>
          <a:p>
            <a:r>
              <a:rPr lang="en-GB" sz="8000" b="1" dirty="0">
                <a:latin typeface="Playfair Display" panose="00000500000000000000" pitchFamily="2" charset="0"/>
              </a:rPr>
              <a:t>“</a:t>
            </a:r>
          </a:p>
        </p:txBody>
      </p:sp>
      <p:sp>
        <p:nvSpPr>
          <p:cNvPr id="11" name="TextBox 10">
            <a:extLst>
              <a:ext uri="{FF2B5EF4-FFF2-40B4-BE49-F238E27FC236}">
                <a16:creationId xmlns:a16="http://schemas.microsoft.com/office/drawing/2014/main" id="{C6F23F3D-2996-44D9-A659-48A05918BD00}"/>
              </a:ext>
            </a:extLst>
          </p:cNvPr>
          <p:cNvSpPr txBox="1"/>
          <p:nvPr/>
        </p:nvSpPr>
        <p:spPr>
          <a:xfrm>
            <a:off x="11629389" y="3078842"/>
            <a:ext cx="581247" cy="923330"/>
          </a:xfrm>
          <a:prstGeom prst="rect">
            <a:avLst/>
          </a:prstGeom>
          <a:noFill/>
        </p:spPr>
        <p:txBody>
          <a:bodyPr wrap="square" rtlCol="0">
            <a:spAutoFit/>
          </a:bodyPr>
          <a:lstStyle/>
          <a:p>
            <a:r>
              <a:rPr lang="en-GB" sz="5400" b="1" dirty="0">
                <a:latin typeface="Playfair Display" panose="00000500000000000000" pitchFamily="2" charset="0"/>
              </a:rPr>
              <a:t>”</a:t>
            </a:r>
          </a:p>
        </p:txBody>
      </p:sp>
      <p:sp>
        <p:nvSpPr>
          <p:cNvPr id="13" name="TextBox 12">
            <a:extLst>
              <a:ext uri="{FF2B5EF4-FFF2-40B4-BE49-F238E27FC236}">
                <a16:creationId xmlns:a16="http://schemas.microsoft.com/office/drawing/2014/main" id="{B1D8A749-1963-40CD-8CF9-F193748E6A19}"/>
              </a:ext>
            </a:extLst>
          </p:cNvPr>
          <p:cNvSpPr txBox="1"/>
          <p:nvPr/>
        </p:nvSpPr>
        <p:spPr>
          <a:xfrm>
            <a:off x="6128123" y="3646005"/>
            <a:ext cx="730172" cy="1015663"/>
          </a:xfrm>
          <a:prstGeom prst="rect">
            <a:avLst/>
          </a:prstGeom>
          <a:noFill/>
        </p:spPr>
        <p:txBody>
          <a:bodyPr wrap="square" rtlCol="0">
            <a:spAutoFit/>
          </a:bodyPr>
          <a:lstStyle/>
          <a:p>
            <a:r>
              <a:rPr lang="en-GB" sz="6000" dirty="0">
                <a:latin typeface="Playfair Display" panose="00000500000000000000" pitchFamily="2" charset="0"/>
              </a:rPr>
              <a:t>“</a:t>
            </a:r>
          </a:p>
        </p:txBody>
      </p:sp>
      <p:sp>
        <p:nvSpPr>
          <p:cNvPr id="16" name="TextBox 15">
            <a:extLst>
              <a:ext uri="{FF2B5EF4-FFF2-40B4-BE49-F238E27FC236}">
                <a16:creationId xmlns:a16="http://schemas.microsoft.com/office/drawing/2014/main" id="{43837FD8-0BE1-4ECD-B522-094C269FD658}"/>
              </a:ext>
            </a:extLst>
          </p:cNvPr>
          <p:cNvSpPr txBox="1"/>
          <p:nvPr/>
        </p:nvSpPr>
        <p:spPr>
          <a:xfrm>
            <a:off x="11475467" y="5728821"/>
            <a:ext cx="581247" cy="1569660"/>
          </a:xfrm>
          <a:prstGeom prst="rect">
            <a:avLst/>
          </a:prstGeom>
          <a:noFill/>
        </p:spPr>
        <p:txBody>
          <a:bodyPr wrap="square" rtlCol="0">
            <a:spAutoFit/>
          </a:bodyPr>
          <a:lstStyle/>
          <a:p>
            <a:r>
              <a:rPr lang="en-GB" sz="9600" dirty="0">
                <a:latin typeface="Playfair Display" panose="00000500000000000000" pitchFamily="2" charset="0"/>
              </a:rPr>
              <a:t>”</a:t>
            </a:r>
            <a:endParaRPr lang="en-GB" sz="6000" dirty="0">
              <a:latin typeface="Playfair Display" panose="00000500000000000000" pitchFamily="2" charset="0"/>
            </a:endParaRPr>
          </a:p>
        </p:txBody>
      </p:sp>
      <p:cxnSp>
        <p:nvCxnSpPr>
          <p:cNvPr id="6" name="Straight Connector 5">
            <a:extLst>
              <a:ext uri="{FF2B5EF4-FFF2-40B4-BE49-F238E27FC236}">
                <a16:creationId xmlns:a16="http://schemas.microsoft.com/office/drawing/2014/main" id="{24862E83-57AF-4AAE-B443-650E30908862}"/>
              </a:ext>
            </a:extLst>
          </p:cNvPr>
          <p:cNvCxnSpPr/>
          <p:nvPr/>
        </p:nvCxnSpPr>
        <p:spPr>
          <a:xfrm>
            <a:off x="6803628" y="1600200"/>
            <a:ext cx="50664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66584-6AC0-4E29-AA07-2C43DE742856}"/>
              </a:ext>
            </a:extLst>
          </p:cNvPr>
          <p:cNvCxnSpPr>
            <a:cxnSpLocks/>
          </p:cNvCxnSpPr>
          <p:nvPr/>
        </p:nvCxnSpPr>
        <p:spPr>
          <a:xfrm>
            <a:off x="6318328" y="6321323"/>
            <a:ext cx="5316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8604E7-9FD0-459E-AA82-1DF143E48639}"/>
              </a:ext>
            </a:extLst>
          </p:cNvPr>
          <p:cNvCxnSpPr>
            <a:cxnSpLocks/>
          </p:cNvCxnSpPr>
          <p:nvPr/>
        </p:nvCxnSpPr>
        <p:spPr>
          <a:xfrm>
            <a:off x="6432627" y="3605112"/>
            <a:ext cx="5316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D70B5B5-41BE-408E-9BB8-04109761427E}"/>
              </a:ext>
            </a:extLst>
          </p:cNvPr>
          <p:cNvCxnSpPr>
            <a:cxnSpLocks/>
          </p:cNvCxnSpPr>
          <p:nvPr/>
        </p:nvCxnSpPr>
        <p:spPr>
          <a:xfrm>
            <a:off x="6536624" y="4002172"/>
            <a:ext cx="531671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467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11437</TotalTime>
  <Words>2152</Words>
  <Application>Microsoft Office PowerPoint</Application>
  <PresentationFormat>Widescreen</PresentationFormat>
  <Paragraphs>192</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Open Sans Light</vt:lpstr>
      <vt:lpstr>Open Sans Semibold</vt:lpstr>
      <vt:lpstr>Playfair Display</vt:lpstr>
      <vt:lpstr>Segoe UI</vt:lpstr>
      <vt:lpstr>Office Theme</vt:lpstr>
      <vt:lpstr>PowerPoint Presentation</vt:lpstr>
      <vt:lpstr>What is Power Maths?</vt:lpstr>
      <vt:lpstr>Setting the Scene: Pandemic in Context</vt:lpstr>
      <vt:lpstr>PowerPoint Presentation</vt:lpstr>
      <vt:lpstr>PowerPoint Presentation</vt:lpstr>
      <vt:lpstr>Research Questions </vt:lpstr>
      <vt:lpstr>Research Questions (cont.) </vt:lpstr>
      <vt:lpstr>Key Themes from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Pearson Response and Developments so far… </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Barrow, Ellen</dc:creator>
  <cp:lastModifiedBy>Barrow, Ellen</cp:lastModifiedBy>
  <cp:revision>10</cp:revision>
  <dcterms:created xsi:type="dcterms:W3CDTF">2021-10-18T20:32:36Z</dcterms:created>
  <dcterms:modified xsi:type="dcterms:W3CDTF">2021-11-04T13:23:41Z</dcterms:modified>
</cp:coreProperties>
</file>