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4"/>
    <p:sldMasterId id="2147483771" r:id="rId5"/>
    <p:sldMasterId id="2147483772" r:id="rId6"/>
    <p:sldMasterId id="2147483773" r:id="rId7"/>
    <p:sldMasterId id="2147483774" r:id="rId8"/>
    <p:sldMasterId id="2147483775" r:id="rId9"/>
    <p:sldMasterId id="2147483776" r:id="rId10"/>
    <p:sldMasterId id="2147483777" r:id="rId11"/>
    <p:sldMasterId id="2147483778" r:id="rId12"/>
    <p:sldMasterId id="2147483779" r:id="rId13"/>
  </p:sldMasterIdLst>
  <p:notesMasterIdLst>
    <p:notesMasterId r:id="rId26"/>
  </p:notesMasterIdLst>
  <p:handoutMasterIdLst>
    <p:handoutMasterId r:id="rId27"/>
  </p:handoutMasterIdLst>
  <p:sldIdLst>
    <p:sldId id="256" r:id="rId14"/>
    <p:sldId id="298" r:id="rId15"/>
    <p:sldId id="299" r:id="rId16"/>
    <p:sldId id="300" r:id="rId17"/>
    <p:sldId id="301" r:id="rId18"/>
    <p:sldId id="307" r:id="rId19"/>
    <p:sldId id="302" r:id="rId20"/>
    <p:sldId id="303" r:id="rId21"/>
    <p:sldId id="306" r:id="rId22"/>
    <p:sldId id="308" r:id="rId23"/>
    <p:sldId id="309" r:id="rId24"/>
    <p:sldId id="305" r:id="rId25"/>
  </p:sldIdLst>
  <p:sldSz cx="9144000" cy="6858000" type="screen4x3"/>
  <p:notesSz cx="6858000" cy="9144000"/>
  <p:defaultTextStyle>
    <a:defPPr>
      <a:defRPr lang="en-GB" alt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32"/>
    <a:srgbClr val="4B384C"/>
    <a:srgbClr val="003D4C"/>
    <a:srgbClr val="0033A0"/>
    <a:srgbClr val="9BB8D3"/>
    <a:srgbClr val="B5BD00"/>
    <a:srgbClr val="AFC828"/>
    <a:srgbClr val="051B35"/>
    <a:srgbClr val="EFA720"/>
    <a:srgbClr val="008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8" autoAdjust="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D0466-C86D-41BB-93AF-170F024BB1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C2FBC-5D21-41F8-A11F-B659879C4150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School students now crave collaborative learning, and enjoy the interactivity that virtual resources afford</a:t>
          </a:r>
        </a:p>
      </dgm:t>
    </dgm:pt>
    <dgm:pt modelId="{A3E13D4C-7D96-4E3D-BC9D-C650AA52324A}" type="parTrans" cxnId="{2FC59F43-4933-4480-AD3F-77AB95B4BE41}">
      <dgm:prSet/>
      <dgm:spPr/>
      <dgm:t>
        <a:bodyPr/>
        <a:lstStyle/>
        <a:p>
          <a:endParaRPr lang="en-US"/>
        </a:p>
      </dgm:t>
    </dgm:pt>
    <dgm:pt modelId="{7A7C07BC-307F-420C-8155-6D62BA6DDBFE}" type="sibTrans" cxnId="{2FC59F43-4933-4480-AD3F-77AB95B4BE41}">
      <dgm:prSet/>
      <dgm:spPr/>
      <dgm:t>
        <a:bodyPr/>
        <a:lstStyle/>
        <a:p>
          <a:endParaRPr lang="en-US"/>
        </a:p>
      </dgm:t>
    </dgm:pt>
    <dgm:pt modelId="{B288BBFD-306D-442F-B251-181CEB7EF171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Moving forward, </a:t>
          </a:r>
          <a:r>
            <a:rPr lang="en-US" dirty="0" err="1">
              <a:latin typeface="Comic Sans MS" panose="030F0902030302020204" pitchFamily="66" charset="0"/>
            </a:rPr>
            <a:t>capitalising</a:t>
          </a:r>
          <a:r>
            <a:rPr lang="en-US" dirty="0">
              <a:latin typeface="Comic Sans MS" panose="030F0902030302020204" pitchFamily="66" charset="0"/>
            </a:rPr>
            <a:t> on blended learning</a:t>
          </a:r>
        </a:p>
      </dgm:t>
    </dgm:pt>
    <dgm:pt modelId="{A676586F-0FFC-4C05-B2C1-E5868EE29DCA}" type="parTrans" cxnId="{D99E58D8-52AC-4CED-A992-BBAC3F2FA37D}">
      <dgm:prSet/>
      <dgm:spPr/>
      <dgm:t>
        <a:bodyPr/>
        <a:lstStyle/>
        <a:p>
          <a:endParaRPr lang="en-US"/>
        </a:p>
      </dgm:t>
    </dgm:pt>
    <dgm:pt modelId="{2BAF422E-3CE0-4EB0-8C49-AC83CED5258E}" type="sibTrans" cxnId="{D99E58D8-52AC-4CED-A992-BBAC3F2FA37D}">
      <dgm:prSet/>
      <dgm:spPr/>
      <dgm:t>
        <a:bodyPr/>
        <a:lstStyle/>
        <a:p>
          <a:endParaRPr lang="en-US"/>
        </a:p>
      </dgm:t>
    </dgm:pt>
    <dgm:pt modelId="{AE968822-58CC-D945-ABCD-AE4E84DA2DA4}" type="pres">
      <dgm:prSet presAssocID="{DF7D0466-C86D-41BB-93AF-170F024BB15F}" presName="linear" presStyleCnt="0">
        <dgm:presLayoutVars>
          <dgm:animLvl val="lvl"/>
          <dgm:resizeHandles val="exact"/>
        </dgm:presLayoutVars>
      </dgm:prSet>
      <dgm:spPr/>
    </dgm:pt>
    <dgm:pt modelId="{76149C40-FF26-3C43-87D7-0CE9729853DE}" type="pres">
      <dgm:prSet presAssocID="{EF6C2FBC-5D21-41F8-A11F-B659879C41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553ECA-8BD6-4143-8E00-E77445152E50}" type="pres">
      <dgm:prSet presAssocID="{7A7C07BC-307F-420C-8155-6D62BA6DDBFE}" presName="spacer" presStyleCnt="0"/>
      <dgm:spPr/>
    </dgm:pt>
    <dgm:pt modelId="{FA7E4C1C-E79F-8444-BEE9-904DA58C1F82}" type="pres">
      <dgm:prSet presAssocID="{B288BBFD-306D-442F-B251-181CEB7EF17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82D9F32-ED53-414A-83F2-FCDBE16EB50C}" type="presOf" srcId="{B288BBFD-306D-442F-B251-181CEB7EF171}" destId="{FA7E4C1C-E79F-8444-BEE9-904DA58C1F82}" srcOrd="0" destOrd="0" presId="urn:microsoft.com/office/officeart/2005/8/layout/vList2"/>
    <dgm:cxn modelId="{A3844C41-D46E-E344-9439-DC4BE6BAA1E4}" type="presOf" srcId="{DF7D0466-C86D-41BB-93AF-170F024BB15F}" destId="{AE968822-58CC-D945-ABCD-AE4E84DA2DA4}" srcOrd="0" destOrd="0" presId="urn:microsoft.com/office/officeart/2005/8/layout/vList2"/>
    <dgm:cxn modelId="{2FC59F43-4933-4480-AD3F-77AB95B4BE41}" srcId="{DF7D0466-C86D-41BB-93AF-170F024BB15F}" destId="{EF6C2FBC-5D21-41F8-A11F-B659879C4150}" srcOrd="0" destOrd="0" parTransId="{A3E13D4C-7D96-4E3D-BC9D-C650AA52324A}" sibTransId="{7A7C07BC-307F-420C-8155-6D62BA6DDBFE}"/>
    <dgm:cxn modelId="{D99E58D8-52AC-4CED-A992-BBAC3F2FA37D}" srcId="{DF7D0466-C86D-41BB-93AF-170F024BB15F}" destId="{B288BBFD-306D-442F-B251-181CEB7EF171}" srcOrd="1" destOrd="0" parTransId="{A676586F-0FFC-4C05-B2C1-E5868EE29DCA}" sibTransId="{2BAF422E-3CE0-4EB0-8C49-AC83CED5258E}"/>
    <dgm:cxn modelId="{D39EA2E0-2DDF-094F-BC6D-4B34E53C5E8D}" type="presOf" srcId="{EF6C2FBC-5D21-41F8-A11F-B659879C4150}" destId="{76149C40-FF26-3C43-87D7-0CE9729853DE}" srcOrd="0" destOrd="0" presId="urn:microsoft.com/office/officeart/2005/8/layout/vList2"/>
    <dgm:cxn modelId="{C0ED24B5-5EB9-FA41-A8D1-6E0AE0194B24}" type="presParOf" srcId="{AE968822-58CC-D945-ABCD-AE4E84DA2DA4}" destId="{76149C40-FF26-3C43-87D7-0CE9729853DE}" srcOrd="0" destOrd="0" presId="urn:microsoft.com/office/officeart/2005/8/layout/vList2"/>
    <dgm:cxn modelId="{1A975E63-CCF6-424E-9CE4-3978C00AAD15}" type="presParOf" srcId="{AE968822-58CC-D945-ABCD-AE4E84DA2DA4}" destId="{C8553ECA-8BD6-4143-8E00-E77445152E50}" srcOrd="1" destOrd="0" presId="urn:microsoft.com/office/officeart/2005/8/layout/vList2"/>
    <dgm:cxn modelId="{3BBDDF64-777A-434F-AF0E-82309097B0AB}" type="presParOf" srcId="{AE968822-58CC-D945-ABCD-AE4E84DA2DA4}" destId="{FA7E4C1C-E79F-8444-BEE9-904DA58C1F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44A05-09B4-4581-8BF4-015E4B5C7335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4B1542D-42C5-4B04-9F51-B815E873BDBB}">
      <dgm:prSet/>
      <dgm:spPr/>
      <dgm:t>
        <a:bodyPr/>
        <a:lstStyle/>
        <a:p>
          <a:r>
            <a:rPr lang="en-US" dirty="0"/>
            <a:t>Quizlet live and Kahoot to work together on understanding</a:t>
          </a:r>
        </a:p>
      </dgm:t>
    </dgm:pt>
    <dgm:pt modelId="{A675B911-27B4-4066-BA11-B4457E9B26A1}" type="parTrans" cxnId="{37EBCEA4-3928-4A8B-A78D-75A615A888D9}">
      <dgm:prSet/>
      <dgm:spPr/>
      <dgm:t>
        <a:bodyPr/>
        <a:lstStyle/>
        <a:p>
          <a:endParaRPr lang="en-US"/>
        </a:p>
      </dgm:t>
    </dgm:pt>
    <dgm:pt modelId="{038CCC0B-C1FC-4E11-AA99-3F63C5A478F9}" type="sibTrans" cxnId="{37EBCEA4-3928-4A8B-A78D-75A615A888D9}">
      <dgm:prSet/>
      <dgm:spPr/>
      <dgm:t>
        <a:bodyPr/>
        <a:lstStyle/>
        <a:p>
          <a:endParaRPr lang="en-US"/>
        </a:p>
      </dgm:t>
    </dgm:pt>
    <dgm:pt modelId="{60D9DEB8-1733-4487-9FB8-44F877D84418}">
      <dgm:prSet/>
      <dgm:spPr/>
      <dgm:t>
        <a:bodyPr/>
        <a:lstStyle/>
        <a:p>
          <a:r>
            <a:rPr lang="en-US" dirty="0"/>
            <a:t>Take personal pledges to reduce, reuse / upcycle and recycle</a:t>
          </a:r>
        </a:p>
      </dgm:t>
    </dgm:pt>
    <dgm:pt modelId="{565ECCCB-4B58-4867-9951-0BBB0319DEDC}" type="parTrans" cxnId="{ADE9309E-E768-4C9B-BB06-CCCB01E98131}">
      <dgm:prSet/>
      <dgm:spPr/>
      <dgm:t>
        <a:bodyPr/>
        <a:lstStyle/>
        <a:p>
          <a:endParaRPr lang="en-US"/>
        </a:p>
      </dgm:t>
    </dgm:pt>
    <dgm:pt modelId="{763DB101-9B82-45E0-91C8-9E85088EB5B2}" type="sibTrans" cxnId="{ADE9309E-E768-4C9B-BB06-CCCB01E98131}">
      <dgm:prSet/>
      <dgm:spPr/>
      <dgm:t>
        <a:bodyPr/>
        <a:lstStyle/>
        <a:p>
          <a:endParaRPr lang="en-US"/>
        </a:p>
      </dgm:t>
    </dgm:pt>
    <dgm:pt modelId="{5B6ECD2A-0160-42D7-914D-E36849CE59B9}">
      <dgm:prSet/>
      <dgm:spPr/>
      <dgm:t>
        <a:bodyPr/>
        <a:lstStyle/>
        <a:p>
          <a:r>
            <a:rPr lang="en-US" dirty="0"/>
            <a:t>Make the pledges individual and collective (class, Year, school)</a:t>
          </a:r>
        </a:p>
      </dgm:t>
    </dgm:pt>
    <dgm:pt modelId="{E0E4DB5E-0D08-4291-BCF7-843032120EA6}" type="parTrans" cxnId="{62E5DCAB-B982-4EB1-BB46-31DE6358FD3A}">
      <dgm:prSet/>
      <dgm:spPr/>
      <dgm:t>
        <a:bodyPr/>
        <a:lstStyle/>
        <a:p>
          <a:endParaRPr lang="en-US"/>
        </a:p>
      </dgm:t>
    </dgm:pt>
    <dgm:pt modelId="{88E783EB-6E4C-4999-9BF9-A467A0AB9504}" type="sibTrans" cxnId="{62E5DCAB-B982-4EB1-BB46-31DE6358FD3A}">
      <dgm:prSet/>
      <dgm:spPr/>
      <dgm:t>
        <a:bodyPr/>
        <a:lstStyle/>
        <a:p>
          <a:endParaRPr lang="en-US"/>
        </a:p>
      </dgm:t>
    </dgm:pt>
    <dgm:pt modelId="{D0F7BD83-66D7-44B2-B355-AAF2A92DEC40}">
      <dgm:prSet/>
      <dgm:spPr/>
      <dgm:t>
        <a:bodyPr/>
        <a:lstStyle/>
        <a:p>
          <a:r>
            <a:rPr lang="en-US" dirty="0"/>
            <a:t>Public display, using motivational socially-related tactics</a:t>
          </a:r>
        </a:p>
      </dgm:t>
    </dgm:pt>
    <dgm:pt modelId="{3200D527-A937-490E-80ED-8806D39D93B6}" type="parTrans" cxnId="{A40BD160-C5F6-4AED-8DFA-6C7F2AAD4986}">
      <dgm:prSet/>
      <dgm:spPr/>
      <dgm:t>
        <a:bodyPr/>
        <a:lstStyle/>
        <a:p>
          <a:endParaRPr lang="en-US"/>
        </a:p>
      </dgm:t>
    </dgm:pt>
    <dgm:pt modelId="{AA2BF463-EC88-4B1E-BCA6-05684A2F3DD7}" type="sibTrans" cxnId="{A40BD160-C5F6-4AED-8DFA-6C7F2AAD4986}">
      <dgm:prSet/>
      <dgm:spPr/>
      <dgm:t>
        <a:bodyPr/>
        <a:lstStyle/>
        <a:p>
          <a:endParaRPr lang="en-US"/>
        </a:p>
      </dgm:t>
    </dgm:pt>
    <dgm:pt modelId="{678277E1-BA78-C944-991A-CED26C30370E}" type="pres">
      <dgm:prSet presAssocID="{07944A05-09B4-4581-8BF4-015E4B5C7335}" presName="outerComposite" presStyleCnt="0">
        <dgm:presLayoutVars>
          <dgm:chMax val="5"/>
          <dgm:dir/>
          <dgm:resizeHandles val="exact"/>
        </dgm:presLayoutVars>
      </dgm:prSet>
      <dgm:spPr/>
    </dgm:pt>
    <dgm:pt modelId="{FD75C462-A00A-544B-BB7B-E4AAF50AE86C}" type="pres">
      <dgm:prSet presAssocID="{07944A05-09B4-4581-8BF4-015E4B5C7335}" presName="dummyMaxCanvas" presStyleCnt="0">
        <dgm:presLayoutVars/>
      </dgm:prSet>
      <dgm:spPr/>
    </dgm:pt>
    <dgm:pt modelId="{DCBACC38-1150-264C-A195-6E858443709E}" type="pres">
      <dgm:prSet presAssocID="{07944A05-09B4-4581-8BF4-015E4B5C7335}" presName="FourNodes_1" presStyleLbl="node1" presStyleIdx="0" presStyleCnt="4">
        <dgm:presLayoutVars>
          <dgm:bulletEnabled val="1"/>
        </dgm:presLayoutVars>
      </dgm:prSet>
      <dgm:spPr/>
    </dgm:pt>
    <dgm:pt modelId="{BC6B2CBD-2CFF-704A-BCEA-2C0EBE8A2C19}" type="pres">
      <dgm:prSet presAssocID="{07944A05-09B4-4581-8BF4-015E4B5C7335}" presName="FourNodes_2" presStyleLbl="node1" presStyleIdx="1" presStyleCnt="4">
        <dgm:presLayoutVars>
          <dgm:bulletEnabled val="1"/>
        </dgm:presLayoutVars>
      </dgm:prSet>
      <dgm:spPr/>
    </dgm:pt>
    <dgm:pt modelId="{25A5B084-7E43-804E-836B-68DCE210C6F9}" type="pres">
      <dgm:prSet presAssocID="{07944A05-09B4-4581-8BF4-015E4B5C7335}" presName="FourNodes_3" presStyleLbl="node1" presStyleIdx="2" presStyleCnt="4">
        <dgm:presLayoutVars>
          <dgm:bulletEnabled val="1"/>
        </dgm:presLayoutVars>
      </dgm:prSet>
      <dgm:spPr/>
    </dgm:pt>
    <dgm:pt modelId="{98D18825-5816-2540-AC27-497EBBABF8F2}" type="pres">
      <dgm:prSet presAssocID="{07944A05-09B4-4581-8BF4-015E4B5C7335}" presName="FourNodes_4" presStyleLbl="node1" presStyleIdx="3" presStyleCnt="4">
        <dgm:presLayoutVars>
          <dgm:bulletEnabled val="1"/>
        </dgm:presLayoutVars>
      </dgm:prSet>
      <dgm:spPr/>
    </dgm:pt>
    <dgm:pt modelId="{1E6218BA-1DCB-E648-9D68-A913647C952C}" type="pres">
      <dgm:prSet presAssocID="{07944A05-09B4-4581-8BF4-015E4B5C7335}" presName="FourConn_1-2" presStyleLbl="fgAccFollowNode1" presStyleIdx="0" presStyleCnt="3">
        <dgm:presLayoutVars>
          <dgm:bulletEnabled val="1"/>
        </dgm:presLayoutVars>
      </dgm:prSet>
      <dgm:spPr/>
    </dgm:pt>
    <dgm:pt modelId="{25752214-7C23-9440-8B81-22C9874F204B}" type="pres">
      <dgm:prSet presAssocID="{07944A05-09B4-4581-8BF4-015E4B5C7335}" presName="FourConn_2-3" presStyleLbl="fgAccFollowNode1" presStyleIdx="1" presStyleCnt="3">
        <dgm:presLayoutVars>
          <dgm:bulletEnabled val="1"/>
        </dgm:presLayoutVars>
      </dgm:prSet>
      <dgm:spPr/>
    </dgm:pt>
    <dgm:pt modelId="{EB3969F9-7404-FC49-B6EC-1982DF46747B}" type="pres">
      <dgm:prSet presAssocID="{07944A05-09B4-4581-8BF4-015E4B5C7335}" presName="FourConn_3-4" presStyleLbl="fgAccFollowNode1" presStyleIdx="2" presStyleCnt="3">
        <dgm:presLayoutVars>
          <dgm:bulletEnabled val="1"/>
        </dgm:presLayoutVars>
      </dgm:prSet>
      <dgm:spPr/>
    </dgm:pt>
    <dgm:pt modelId="{4C7D2D83-F61E-6A47-B2A7-20D3DCBC8EAE}" type="pres">
      <dgm:prSet presAssocID="{07944A05-09B4-4581-8BF4-015E4B5C7335}" presName="FourNodes_1_text" presStyleLbl="node1" presStyleIdx="3" presStyleCnt="4">
        <dgm:presLayoutVars>
          <dgm:bulletEnabled val="1"/>
        </dgm:presLayoutVars>
      </dgm:prSet>
      <dgm:spPr/>
    </dgm:pt>
    <dgm:pt modelId="{B91373D2-41D9-C64F-B235-82A6C922FEE8}" type="pres">
      <dgm:prSet presAssocID="{07944A05-09B4-4581-8BF4-015E4B5C7335}" presName="FourNodes_2_text" presStyleLbl="node1" presStyleIdx="3" presStyleCnt="4">
        <dgm:presLayoutVars>
          <dgm:bulletEnabled val="1"/>
        </dgm:presLayoutVars>
      </dgm:prSet>
      <dgm:spPr/>
    </dgm:pt>
    <dgm:pt modelId="{32271417-450A-D84F-8F27-3A78C8FCCDB8}" type="pres">
      <dgm:prSet presAssocID="{07944A05-09B4-4581-8BF4-015E4B5C7335}" presName="FourNodes_3_text" presStyleLbl="node1" presStyleIdx="3" presStyleCnt="4">
        <dgm:presLayoutVars>
          <dgm:bulletEnabled val="1"/>
        </dgm:presLayoutVars>
      </dgm:prSet>
      <dgm:spPr/>
    </dgm:pt>
    <dgm:pt modelId="{C48E8EF6-B97D-6F40-808B-2C9E00783C5E}" type="pres">
      <dgm:prSet presAssocID="{07944A05-09B4-4581-8BF4-015E4B5C73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53E6203-0FEB-DE4C-9F95-97385A0882EE}" type="presOf" srcId="{60D9DEB8-1733-4487-9FB8-44F877D84418}" destId="{BC6B2CBD-2CFF-704A-BCEA-2C0EBE8A2C19}" srcOrd="0" destOrd="0" presId="urn:microsoft.com/office/officeart/2005/8/layout/vProcess5"/>
    <dgm:cxn modelId="{3B2AFE1E-68F5-2E4B-AE0D-943CD9F0491F}" type="presOf" srcId="{038CCC0B-C1FC-4E11-AA99-3F63C5A478F9}" destId="{1E6218BA-1DCB-E648-9D68-A913647C952C}" srcOrd="0" destOrd="0" presId="urn:microsoft.com/office/officeart/2005/8/layout/vProcess5"/>
    <dgm:cxn modelId="{EDE30A36-3F0D-054A-91D2-7D78CD8FA30D}" type="presOf" srcId="{763DB101-9B82-45E0-91C8-9E85088EB5B2}" destId="{25752214-7C23-9440-8B81-22C9874F204B}" srcOrd="0" destOrd="0" presId="urn:microsoft.com/office/officeart/2005/8/layout/vProcess5"/>
    <dgm:cxn modelId="{0F56375F-1812-6545-B43C-2ABE174BCC41}" type="presOf" srcId="{5B6ECD2A-0160-42D7-914D-E36849CE59B9}" destId="{25A5B084-7E43-804E-836B-68DCE210C6F9}" srcOrd="0" destOrd="0" presId="urn:microsoft.com/office/officeart/2005/8/layout/vProcess5"/>
    <dgm:cxn modelId="{A40BD160-C5F6-4AED-8DFA-6C7F2AAD4986}" srcId="{07944A05-09B4-4581-8BF4-015E4B5C7335}" destId="{D0F7BD83-66D7-44B2-B355-AAF2A92DEC40}" srcOrd="3" destOrd="0" parTransId="{3200D527-A937-490E-80ED-8806D39D93B6}" sibTransId="{AA2BF463-EC88-4B1E-BCA6-05684A2F3DD7}"/>
    <dgm:cxn modelId="{2700DD68-7C64-9049-A599-2E6D5B33145D}" type="presOf" srcId="{60D9DEB8-1733-4487-9FB8-44F877D84418}" destId="{B91373D2-41D9-C64F-B235-82A6C922FEE8}" srcOrd="1" destOrd="0" presId="urn:microsoft.com/office/officeart/2005/8/layout/vProcess5"/>
    <dgm:cxn modelId="{4E2C9E73-450F-6841-BE56-24821D4A1B86}" type="presOf" srcId="{07944A05-09B4-4581-8BF4-015E4B5C7335}" destId="{678277E1-BA78-C944-991A-CED26C30370E}" srcOrd="0" destOrd="0" presId="urn:microsoft.com/office/officeart/2005/8/layout/vProcess5"/>
    <dgm:cxn modelId="{888F817F-BACF-124F-B879-73669C1B8345}" type="presOf" srcId="{D0F7BD83-66D7-44B2-B355-AAF2A92DEC40}" destId="{C48E8EF6-B97D-6F40-808B-2C9E00783C5E}" srcOrd="1" destOrd="0" presId="urn:microsoft.com/office/officeart/2005/8/layout/vProcess5"/>
    <dgm:cxn modelId="{9AB27A87-4F8C-A44C-BAD2-817E8B7448E7}" type="presOf" srcId="{5B6ECD2A-0160-42D7-914D-E36849CE59B9}" destId="{32271417-450A-D84F-8F27-3A78C8FCCDB8}" srcOrd="1" destOrd="0" presId="urn:microsoft.com/office/officeart/2005/8/layout/vProcess5"/>
    <dgm:cxn modelId="{3E9BC78F-93FB-1544-92B5-D6B3CB155490}" type="presOf" srcId="{24B1542D-42C5-4B04-9F51-B815E873BDBB}" destId="{DCBACC38-1150-264C-A195-6E858443709E}" srcOrd="0" destOrd="0" presId="urn:microsoft.com/office/officeart/2005/8/layout/vProcess5"/>
    <dgm:cxn modelId="{ADE9309E-E768-4C9B-BB06-CCCB01E98131}" srcId="{07944A05-09B4-4581-8BF4-015E4B5C7335}" destId="{60D9DEB8-1733-4487-9FB8-44F877D84418}" srcOrd="1" destOrd="0" parTransId="{565ECCCB-4B58-4867-9951-0BBB0319DEDC}" sibTransId="{763DB101-9B82-45E0-91C8-9E85088EB5B2}"/>
    <dgm:cxn modelId="{37EBCEA4-3928-4A8B-A78D-75A615A888D9}" srcId="{07944A05-09B4-4581-8BF4-015E4B5C7335}" destId="{24B1542D-42C5-4B04-9F51-B815E873BDBB}" srcOrd="0" destOrd="0" parTransId="{A675B911-27B4-4066-BA11-B4457E9B26A1}" sibTransId="{038CCC0B-C1FC-4E11-AA99-3F63C5A478F9}"/>
    <dgm:cxn modelId="{62E5DCAB-B982-4EB1-BB46-31DE6358FD3A}" srcId="{07944A05-09B4-4581-8BF4-015E4B5C7335}" destId="{5B6ECD2A-0160-42D7-914D-E36849CE59B9}" srcOrd="2" destOrd="0" parTransId="{E0E4DB5E-0D08-4291-BCF7-843032120EA6}" sibTransId="{88E783EB-6E4C-4999-9BF9-A467A0AB9504}"/>
    <dgm:cxn modelId="{E1D220B7-7C40-C848-B5A5-31E70E73E858}" type="presOf" srcId="{24B1542D-42C5-4B04-9F51-B815E873BDBB}" destId="{4C7D2D83-F61E-6A47-B2A7-20D3DCBC8EAE}" srcOrd="1" destOrd="0" presId="urn:microsoft.com/office/officeart/2005/8/layout/vProcess5"/>
    <dgm:cxn modelId="{EBCCE4CD-6EFA-9641-83BF-906CEC231179}" type="presOf" srcId="{88E783EB-6E4C-4999-9BF9-A467A0AB9504}" destId="{EB3969F9-7404-FC49-B6EC-1982DF46747B}" srcOrd="0" destOrd="0" presId="urn:microsoft.com/office/officeart/2005/8/layout/vProcess5"/>
    <dgm:cxn modelId="{9DE29BFD-1E22-F84A-B91C-BC22D6094C54}" type="presOf" srcId="{D0F7BD83-66D7-44B2-B355-AAF2A92DEC40}" destId="{98D18825-5816-2540-AC27-497EBBABF8F2}" srcOrd="0" destOrd="0" presId="urn:microsoft.com/office/officeart/2005/8/layout/vProcess5"/>
    <dgm:cxn modelId="{40A50D1D-6B48-3E47-8695-07A7DDBDA97D}" type="presParOf" srcId="{678277E1-BA78-C944-991A-CED26C30370E}" destId="{FD75C462-A00A-544B-BB7B-E4AAF50AE86C}" srcOrd="0" destOrd="0" presId="urn:microsoft.com/office/officeart/2005/8/layout/vProcess5"/>
    <dgm:cxn modelId="{896B5D61-A821-B549-8BA4-5A1880B733B1}" type="presParOf" srcId="{678277E1-BA78-C944-991A-CED26C30370E}" destId="{DCBACC38-1150-264C-A195-6E858443709E}" srcOrd="1" destOrd="0" presId="urn:microsoft.com/office/officeart/2005/8/layout/vProcess5"/>
    <dgm:cxn modelId="{A7D1B846-43DE-F84A-9B92-0683EA4C2D1D}" type="presParOf" srcId="{678277E1-BA78-C944-991A-CED26C30370E}" destId="{BC6B2CBD-2CFF-704A-BCEA-2C0EBE8A2C19}" srcOrd="2" destOrd="0" presId="urn:microsoft.com/office/officeart/2005/8/layout/vProcess5"/>
    <dgm:cxn modelId="{9783448E-02EB-C246-8A2B-21F96D7FE0B3}" type="presParOf" srcId="{678277E1-BA78-C944-991A-CED26C30370E}" destId="{25A5B084-7E43-804E-836B-68DCE210C6F9}" srcOrd="3" destOrd="0" presId="urn:microsoft.com/office/officeart/2005/8/layout/vProcess5"/>
    <dgm:cxn modelId="{57B99307-1D1C-8F42-99D9-DD2401C1C06F}" type="presParOf" srcId="{678277E1-BA78-C944-991A-CED26C30370E}" destId="{98D18825-5816-2540-AC27-497EBBABF8F2}" srcOrd="4" destOrd="0" presId="urn:microsoft.com/office/officeart/2005/8/layout/vProcess5"/>
    <dgm:cxn modelId="{0304D4D3-B4BB-D144-96F4-C6C526CDD194}" type="presParOf" srcId="{678277E1-BA78-C944-991A-CED26C30370E}" destId="{1E6218BA-1DCB-E648-9D68-A913647C952C}" srcOrd="5" destOrd="0" presId="urn:microsoft.com/office/officeart/2005/8/layout/vProcess5"/>
    <dgm:cxn modelId="{B64C2FE8-4894-8948-B148-65662D8D9D02}" type="presParOf" srcId="{678277E1-BA78-C944-991A-CED26C30370E}" destId="{25752214-7C23-9440-8B81-22C9874F204B}" srcOrd="6" destOrd="0" presId="urn:microsoft.com/office/officeart/2005/8/layout/vProcess5"/>
    <dgm:cxn modelId="{0143C50A-15A2-3446-8DF7-6B2CE078E62B}" type="presParOf" srcId="{678277E1-BA78-C944-991A-CED26C30370E}" destId="{EB3969F9-7404-FC49-B6EC-1982DF46747B}" srcOrd="7" destOrd="0" presId="urn:microsoft.com/office/officeart/2005/8/layout/vProcess5"/>
    <dgm:cxn modelId="{7D0130B7-74EF-6C41-B3E3-7DF1B9A48AC7}" type="presParOf" srcId="{678277E1-BA78-C944-991A-CED26C30370E}" destId="{4C7D2D83-F61E-6A47-B2A7-20D3DCBC8EAE}" srcOrd="8" destOrd="0" presId="urn:microsoft.com/office/officeart/2005/8/layout/vProcess5"/>
    <dgm:cxn modelId="{743A3A7D-F25E-7D41-AACD-57B724FD6AA5}" type="presParOf" srcId="{678277E1-BA78-C944-991A-CED26C30370E}" destId="{B91373D2-41D9-C64F-B235-82A6C922FEE8}" srcOrd="9" destOrd="0" presId="urn:microsoft.com/office/officeart/2005/8/layout/vProcess5"/>
    <dgm:cxn modelId="{33AA1BDA-B257-F94F-A7C0-609580532E42}" type="presParOf" srcId="{678277E1-BA78-C944-991A-CED26C30370E}" destId="{32271417-450A-D84F-8F27-3A78C8FCCDB8}" srcOrd="10" destOrd="0" presId="urn:microsoft.com/office/officeart/2005/8/layout/vProcess5"/>
    <dgm:cxn modelId="{FE97A435-DAA4-EF4A-8CAE-A91D720AC1F9}" type="presParOf" srcId="{678277E1-BA78-C944-991A-CED26C30370E}" destId="{C48E8EF6-B97D-6F40-808B-2C9E00783C5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49C40-FF26-3C43-87D7-0CE9729853DE}">
      <dsp:nvSpPr>
        <dsp:cNvPr id="0" name=""/>
        <dsp:cNvSpPr/>
      </dsp:nvSpPr>
      <dsp:spPr>
        <a:xfrm>
          <a:off x="0" y="100819"/>
          <a:ext cx="5111749" cy="2227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anose="030F0902030302020204" pitchFamily="66" charset="0"/>
            </a:rPr>
            <a:t>School students now crave collaborative learning, and enjoy the interactivity that virtual resources afford</a:t>
          </a:r>
        </a:p>
      </dsp:txBody>
      <dsp:txXfrm>
        <a:off x="108746" y="209565"/>
        <a:ext cx="4894257" cy="2010188"/>
      </dsp:txXfrm>
    </dsp:sp>
    <dsp:sp modelId="{FA7E4C1C-E79F-8444-BEE9-904DA58C1F82}">
      <dsp:nvSpPr>
        <dsp:cNvPr id="0" name=""/>
        <dsp:cNvSpPr/>
      </dsp:nvSpPr>
      <dsp:spPr>
        <a:xfrm>
          <a:off x="0" y="2409139"/>
          <a:ext cx="5111749" cy="2227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anose="030F0902030302020204" pitchFamily="66" charset="0"/>
            </a:rPr>
            <a:t>Moving forward, </a:t>
          </a:r>
          <a:r>
            <a:rPr lang="en-US" sz="2800" kern="1200" dirty="0" err="1">
              <a:latin typeface="Comic Sans MS" panose="030F0902030302020204" pitchFamily="66" charset="0"/>
            </a:rPr>
            <a:t>capitalising</a:t>
          </a:r>
          <a:r>
            <a:rPr lang="en-US" sz="2800" kern="1200" dirty="0">
              <a:latin typeface="Comic Sans MS" panose="030F0902030302020204" pitchFamily="66" charset="0"/>
            </a:rPr>
            <a:t> on blended learning</a:t>
          </a:r>
        </a:p>
      </dsp:txBody>
      <dsp:txXfrm>
        <a:off x="108746" y="2517885"/>
        <a:ext cx="4894257" cy="2010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ACC38-1150-264C-A195-6E858443709E}">
      <dsp:nvSpPr>
        <dsp:cNvPr id="0" name=""/>
        <dsp:cNvSpPr/>
      </dsp:nvSpPr>
      <dsp:spPr>
        <a:xfrm>
          <a:off x="0" y="0"/>
          <a:ext cx="6583680" cy="885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Quizlet live and Kahoot to work together on understanding</a:t>
          </a:r>
        </a:p>
      </dsp:txBody>
      <dsp:txXfrm>
        <a:off x="25935" y="25935"/>
        <a:ext cx="5553355" cy="833609"/>
      </dsp:txXfrm>
    </dsp:sp>
    <dsp:sp modelId="{BC6B2CBD-2CFF-704A-BCEA-2C0EBE8A2C19}">
      <dsp:nvSpPr>
        <dsp:cNvPr id="0" name=""/>
        <dsp:cNvSpPr/>
      </dsp:nvSpPr>
      <dsp:spPr>
        <a:xfrm>
          <a:off x="551383" y="1046475"/>
          <a:ext cx="6583680" cy="885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Take personal pledges to reduce, reuse / upcycle and recycle</a:t>
          </a:r>
        </a:p>
      </dsp:txBody>
      <dsp:txXfrm>
        <a:off x="577318" y="1072410"/>
        <a:ext cx="5404865" cy="833609"/>
      </dsp:txXfrm>
    </dsp:sp>
    <dsp:sp modelId="{25A5B084-7E43-804E-836B-68DCE210C6F9}">
      <dsp:nvSpPr>
        <dsp:cNvPr id="0" name=""/>
        <dsp:cNvSpPr/>
      </dsp:nvSpPr>
      <dsp:spPr>
        <a:xfrm>
          <a:off x="1094536" y="2092951"/>
          <a:ext cx="6583680" cy="885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 the pledges individual and collective (class, Year, school)</a:t>
          </a:r>
        </a:p>
      </dsp:txBody>
      <dsp:txXfrm>
        <a:off x="1120471" y="2118886"/>
        <a:ext cx="5413094" cy="833609"/>
      </dsp:txXfrm>
    </dsp:sp>
    <dsp:sp modelId="{98D18825-5816-2540-AC27-497EBBABF8F2}">
      <dsp:nvSpPr>
        <dsp:cNvPr id="0" name=""/>
        <dsp:cNvSpPr/>
      </dsp:nvSpPr>
      <dsp:spPr>
        <a:xfrm>
          <a:off x="1645920" y="3139426"/>
          <a:ext cx="6583680" cy="885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 display, using motivational socially-related tactics</a:t>
          </a:r>
        </a:p>
      </dsp:txBody>
      <dsp:txXfrm>
        <a:off x="1671855" y="3165361"/>
        <a:ext cx="5404865" cy="833609"/>
      </dsp:txXfrm>
    </dsp:sp>
    <dsp:sp modelId="{1E6218BA-1DCB-E648-9D68-A913647C952C}">
      <dsp:nvSpPr>
        <dsp:cNvPr id="0" name=""/>
        <dsp:cNvSpPr/>
      </dsp:nvSpPr>
      <dsp:spPr>
        <a:xfrm>
          <a:off x="6008118" y="678196"/>
          <a:ext cx="575561" cy="575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137619" y="678196"/>
        <a:ext cx="316559" cy="433110"/>
      </dsp:txXfrm>
    </dsp:sp>
    <dsp:sp modelId="{25752214-7C23-9440-8B81-22C9874F204B}">
      <dsp:nvSpPr>
        <dsp:cNvPr id="0" name=""/>
        <dsp:cNvSpPr/>
      </dsp:nvSpPr>
      <dsp:spPr>
        <a:xfrm>
          <a:off x="6559501" y="1724672"/>
          <a:ext cx="575561" cy="575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689002" y="1724672"/>
        <a:ext cx="316559" cy="433110"/>
      </dsp:txXfrm>
    </dsp:sp>
    <dsp:sp modelId="{EB3969F9-7404-FC49-B6EC-1982DF46747B}">
      <dsp:nvSpPr>
        <dsp:cNvPr id="0" name=""/>
        <dsp:cNvSpPr/>
      </dsp:nvSpPr>
      <dsp:spPr>
        <a:xfrm>
          <a:off x="7102655" y="2771147"/>
          <a:ext cx="575561" cy="575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32156" y="2771147"/>
        <a:ext cx="316559" cy="433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B7BAF74-D048-4B0A-87D8-486DFA6AE158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CA7B983-FBE7-485F-A6A6-AF601449145A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48612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1D0077E3-2224-5B45-A106-6BEB1A528669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F99ED02E-0189-CF43-8DAF-6EDCF45BA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= Intergovernmental Panel on Climate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D02E-0189-CF43-8DAF-6EDCF45BAB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8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0133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52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171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042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AB7739-5376-4DB6-86E1-8798B759D3A4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121C68-73E0-473E-B5E7-C65C6E021DCF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4807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AF4E9B-CFD2-4C40-B3CB-34B9F765AD74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58CB45-5B6F-4745-8BFD-0D85FC8976A3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3590202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FB29C9-81E2-4DE2-AEAC-99F64F4DD53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887A0B-5AFC-491D-A1F6-F2649E482D9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900229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79768D-CC49-45E6-A78A-A3B435078306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18900A-1737-4D5D-AB1B-B7941AEA2696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19332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561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38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81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67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3463C6-A328-48E8-A8D4-2C1BFEAE5687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4620A545-63A9-44A4-8D2C-99FE3AC9E34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71824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8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077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837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87B460-9C8B-40A8-9D57-679B24FA7E7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29A40A-DAB4-4A4F-9154-DA004EF3801F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315016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38B775-6CC0-494A-A6B8-4345187946A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95B96-A59E-4CD2-AF9C-A5988D359B48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6328309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15D3CB-A39E-45E3-8BD1-61DFBDBE839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73F081-3EF7-4973-9F85-E218746D3D6A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265452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956CF7-7295-458B-84BA-3BC3D22FF186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924B99-BB23-4A58-AC9B-62047ECBC847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217767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72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36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3344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00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3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5624D4-6B62-4FCE-9EF8-C2E41AA2AE3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87C620F3-EA95-4CB9-AB01-C800E6276DF0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0305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5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9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19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DA15D7-DC88-4E6E-9C8A-3D8A6CCD6121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914D9F-79D5-43FE-B9FF-A0C80689A896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6817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2EFA3A-84A3-49A6-A1AA-016A44DA76D6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198BAC-C1F6-4C0F-AEFB-A1FEA8F71A0A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744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6A1E96-6A59-4D5C-89D1-E95C50485DCF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02760364-C079-409A-B646-82450B86ADF0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02780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B0E4D0-83E9-4AA3-8E89-ABE0A5ED7F74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10FE61-E2DD-40E5-9A0C-A86572643E9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96362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0123EC-1E1D-4DF4-8E5D-A5E6649A087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826B5A-BFF8-4774-B35A-9E0C3A05783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38437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10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17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28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027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9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7B912D-B650-4AAB-B795-34A642C34812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FC3CC5AA-8EB7-4D32-817F-E5EABD4723D2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85747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9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0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093DC6-D322-40F1-A67E-1D0A1C52A20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1F177-9147-4E65-9779-F9A0C400108D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822240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F239A7-FB3A-4273-81D6-1459B3EB66A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DCCBDC-2AC2-4D66-BE64-1462BA5BF50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27752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B47D49-014B-463D-B93F-73C762837616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CD9753-6BEA-4814-9638-5D04BE10DEAB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317096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7BDA10-314E-4CF1-AEF0-C15030925DB9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A54E2D-4259-4E5B-A2CE-4B60CBB47EC2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497372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937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070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874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60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49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E3023A-C8DF-4513-BEF0-C5C3EF779AE0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9D2F72F8-0EB6-4DB9-AD91-0B5C57E262AB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1870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52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15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23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4BDEDC-33ED-49F8-9F88-5DC9D898387C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9DC678-6AF9-4332-9171-06CE865B48C5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651654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EB489C-DE25-45EC-AF36-9AEE516831C7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5B0780-680E-4B20-9C75-42D78105AF85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603340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69A408-A023-4D47-B091-2E50EE81345B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4B319E-ED0B-4BDB-84D8-D2E4A9EFB7B6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43098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BBA97A-9060-4720-83C1-D5BAF8E8D61C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49B868-A8D8-478C-A7CF-B9D4F83568E2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667375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606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933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278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42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22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86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DB8D6C-24FB-43A6-B806-B1C0C666387E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F0BE5482-BF14-47E2-9D14-EC883FFEB08C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836829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93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56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126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B0F4F7-5F07-4F2C-B4A5-67B783221161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67E1A7-B81E-4727-8C04-92285B9AB318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024474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35032-2F77-4E24-8000-FB20F737B598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7D635B-9868-4EC2-9D96-764E89F7C891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734793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18CCF-47C0-4E9B-A37C-6350736C11FC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1B928-7978-46DB-9804-E0A5DE2ED018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488624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61706A-3C85-4D6B-A490-EB1FB98E3EE5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DAA27B-E927-499E-9F83-E1D5AA7C5E14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3461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21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221305-12B3-45E6-96CB-E08A4B1A255A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AF8976-65C4-4F03-90F7-8B39A9C27A30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34788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36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215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70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8AEEA6-E2EA-420B-A81C-61EF270F35C5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79676034-C9CE-4065-BFDF-5429104DBE59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301696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8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10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80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D30BDF-B3A1-4314-B9B4-33DC13EBDA8B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3F5411-55B5-4B22-B858-983035CC24FF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155107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B9A524-7120-4DA8-B95D-B88B6B16B5C2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A140C7-A9F5-4F1F-93F0-5820C623BD2A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13330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4CA15C-7CD3-44FF-9E45-E61354FA1A50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D50400-9494-4E17-B5C0-CEC8B1FB2A80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74635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464C25-4F9F-4FC6-9C7F-EF84C9D63001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453F09-3547-464E-9304-EF781F8689D3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950346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445E11-10FC-418C-97E4-9F33B946ADCF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712130-C76D-4A04-AB4B-25EE2727057A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156629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988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478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194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48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21E50B-DE7D-40D1-988E-7B7FE664AE81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26CDA1F9-056E-4F6F-B33A-7A88A4080151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884595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48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69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03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9740FF-E0AF-4E96-8AFE-B38DD69450C4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753372-764F-4773-954D-A4EBD3FD1541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9142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0E150A-8B88-4DCF-80C2-7E7518A12181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212FC6-6735-4490-AF3C-0A40547E552D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495303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3B6BBD-4276-4AF5-A8F3-CA4038F60A90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1B8A04-72AD-4F3C-B17A-D2DA6319DE33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175189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1C220E-3C5F-46E1-891F-D6C474AEADA5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082EE8-5137-4C15-8323-3D7CC0E2B877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715692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DAD5FD-1503-4262-8C20-75A8D8D434FE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86E766-5928-40A3-A879-3FE235C6D867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507018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63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117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5062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26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D3E5F0-078D-4E61-8282-667690BD8819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5C19B0B4-A242-414C-9ED7-3F1AB44DF9BB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699595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 numCol="1"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 numCol="1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83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2A1E0-39D7-4C83-ABD0-9CDEE6CFDDD8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8C51CE-4600-4AF3-AC75-2E3996DA4A98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5344493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825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GB" alt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EC0455-FE95-48F4-A160-0369585E555D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F4A01F-2919-4710-B236-F6B2BF838F91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036293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numCol="1" anchor="b"/>
          <a:lstStyle>
            <a:lvl1pPr algn="l">
              <a:defRPr sz="2800" b="1"/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alt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E540AC-1EEA-4A0E-9EE0-0595C9AA136F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D976B6-9476-4856-BDF4-2E39BE79B053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45223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9433DB-0EED-46FE-9275-118222AC0317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D66FFD-C7B1-48AC-9A85-7720ABC33520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924226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 numCol="1"/>
          <a:lstStyle/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 numCol="1"/>
          <a:lstStyle/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09E35C-D3F0-4E60-8CDA-F2F9E4E9022A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A94A3F-5749-41D8-A774-5D27D969B6A8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847400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500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6528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 numCol="1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 numCol="1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alt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537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 numCol="1"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537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 numCol="1"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alt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altLang="en-GB" dirty="0"/>
              <a:t>Click to edit Master text styles</a:t>
            </a:r>
          </a:p>
          <a:p>
            <a:pPr lvl="1"/>
            <a:r>
              <a:rPr lang="en-GB" altLang="en-GB" dirty="0"/>
              <a:t>Second level</a:t>
            </a:r>
          </a:p>
          <a:p>
            <a:pPr lvl="2"/>
            <a:r>
              <a:rPr lang="en-GB" altLang="en-GB" dirty="0"/>
              <a:t>Third level</a:t>
            </a:r>
          </a:p>
          <a:p>
            <a:pPr lvl="3"/>
            <a:r>
              <a:rPr lang="en-GB" altLang="en-GB" dirty="0"/>
              <a:t>Fourth level</a:t>
            </a:r>
          </a:p>
          <a:p>
            <a:pPr lvl="4"/>
            <a:r>
              <a:rPr lang="en-GB" alt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6E3DC5-BBEE-45EC-8265-621C008D4EFA}" type="datetimeFigureOut">
              <a:rPr lang="en-GB" altLang="en-GB"/>
              <a:pPr/>
              <a:t>17/09/2020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numCol="1"/>
          <a:lstStyle>
            <a:lvl1pPr>
              <a:defRPr dirty="0" smtClean="0"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</a:defRPr>
            </a:lvl1pPr>
          </a:lstStyle>
          <a:p>
            <a:fld id="{DEE022BB-F856-4F18-917A-BD8491815C7A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51442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5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8CB87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FD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oE_286_landscap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C99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5A5C2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A72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6222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003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597A3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7BC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rise.eu/wp-content/uploads/2018/04/parrise-en-rgb.pdf" TargetMode="Externa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98612"/>
            <a:ext cx="8229600" cy="894717"/>
          </a:xfrm>
        </p:spPr>
        <p:txBody>
          <a:bodyPr numCol="1"/>
          <a:lstStyle/>
          <a:p>
            <a:pPr algn="ctr"/>
            <a:r>
              <a:rPr lang="en-US" sz="3200" b="1" dirty="0"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Climate crisis continues: </a:t>
            </a:r>
            <a:br>
              <a:rPr lang="en-US" sz="3200" b="1" dirty="0"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Early career science teachers as key facilitators of compassionate engagement with, and action on, local and global issues through blended learning </a:t>
            </a:r>
            <a:endParaRPr lang="en-GB" altLang="en-GB" sz="3200" dirty="0">
              <a:latin typeface="Comic Sans MS" panose="030F09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1B00D-960C-1542-A00A-97486799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  <a:cs typeface="Arial" panose="020B0604020202020204" pitchFamily="34" charset="0"/>
              </a:rPr>
              <a:t>Ruth Amos, Teacher Educator and Lecturer in Science Education</a:t>
            </a:r>
            <a:endParaRPr lang="en-GB" sz="2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  <a:cs typeface="Arial" panose="020B0604020202020204" pitchFamily="34" charset="0"/>
              </a:rPr>
              <a:t>University College London, Institute of Education </a:t>
            </a:r>
            <a:r>
              <a:rPr lang="en-GB" sz="2400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cs typeface="Arial" panose="020B0604020202020204" pitchFamily="34" charset="0"/>
              </a:rPr>
              <a:t>ruth.amos@ucl.ac.uk</a:t>
            </a:r>
            <a:endParaRPr lang="en-GB" sz="2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36A2-BDD6-F748-81B7-DCE13D46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career science teachers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1C96-1EC9-A74A-BC7C-725AE80C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 for NQTs to focus their developing practice on well-being issues about key challenges within socio-scientific issues </a:t>
            </a:r>
          </a:p>
          <a:p>
            <a:endParaRPr lang="en-US" dirty="0"/>
          </a:p>
          <a:p>
            <a:r>
              <a:rPr lang="en-US" dirty="0"/>
              <a:t>re-focus on the climate crisis science </a:t>
            </a:r>
            <a:r>
              <a:rPr lang="en-US" u="sng" dirty="0"/>
              <a:t>AND</a:t>
            </a:r>
            <a:r>
              <a:rPr lang="en-US" dirty="0"/>
              <a:t> action</a:t>
            </a:r>
          </a:p>
        </p:txBody>
      </p:sp>
    </p:spTree>
    <p:extLst>
      <p:ext uri="{BB962C8B-B14F-4D97-AF65-F5344CB8AC3E}">
        <p14:creationId xmlns:p14="http://schemas.microsoft.com/office/powerpoint/2010/main" val="268466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D57B-66FF-434E-B6A4-96508B25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</a:t>
            </a:r>
            <a:r>
              <a:rPr lang="en-US" dirty="0"/>
              <a:t>for local initiatives: taking pledges </a:t>
            </a:r>
          </a:p>
        </p:txBody>
      </p:sp>
      <p:pic>
        <p:nvPicPr>
          <p:cNvPr id="7" name="Content Placeholder 6" descr="Changing food habits&#10;">
            <a:extLst>
              <a:ext uri="{FF2B5EF4-FFF2-40B4-BE49-F238E27FC236}">
                <a16:creationId xmlns:a16="http://schemas.microsoft.com/office/drawing/2014/main" id="{0BFA8CFD-C9EE-6142-9AA6-CBD40BB6F0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0038" y="2711053"/>
            <a:ext cx="4352925" cy="3264693"/>
          </a:xfrm>
        </p:spPr>
      </p:pic>
      <p:pic>
        <p:nvPicPr>
          <p:cNvPr id="9" name="Content Placeholder 8" descr="Changing relationships to food">
            <a:extLst>
              <a:ext uri="{FF2B5EF4-FFF2-40B4-BE49-F238E27FC236}">
                <a16:creationId xmlns:a16="http://schemas.microsoft.com/office/drawing/2014/main" id="{71254B54-A9FE-9346-9CAC-8ED1817AB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491038" y="27110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9908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GB" altLang="en-GB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+mn-lt"/>
              </a:rPr>
              <a:t>Promoting Attainment of Responsible Research and Innovation in Science Education (2014-2017). An FP7 EU funded project promoting socio-scientific inquiry based learning (SSIBL) </a:t>
            </a:r>
            <a:r>
              <a:rPr lang="en-GB" sz="1600" dirty="0">
                <a:latin typeface="+mn-lt"/>
                <a:hlinkClick r:id="rId2"/>
              </a:rPr>
              <a:t>https://www.parrise.eu/wp-content/uploads/2018/04/parrise-en-rgb.pdf</a:t>
            </a:r>
            <a:r>
              <a:rPr lang="en-GB" sz="1600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r>
              <a:rPr lang="en-GB" sz="1600" dirty="0">
                <a:latin typeface="+mn-lt"/>
              </a:rPr>
              <a:t>Phillips, D., </a:t>
            </a:r>
            <a:r>
              <a:rPr lang="en-GB" sz="1600" dirty="0" err="1">
                <a:latin typeface="+mn-lt"/>
              </a:rPr>
              <a:t>Curtice</a:t>
            </a:r>
            <a:r>
              <a:rPr lang="en-GB" sz="1600" dirty="0">
                <a:latin typeface="+mn-lt"/>
              </a:rPr>
              <a:t>, J., Phillips, M. and Perry, J. (eds.) (2018), </a:t>
            </a:r>
            <a:r>
              <a:rPr lang="en-GB" sz="1600" i="1" dirty="0">
                <a:latin typeface="+mn-lt"/>
              </a:rPr>
              <a:t>British Social Attitudes: The 35th Report</a:t>
            </a:r>
            <a:r>
              <a:rPr lang="en-GB" sz="1600" dirty="0">
                <a:latin typeface="+mn-lt"/>
              </a:rPr>
              <a:t>, London: The National Centre for Social Research</a:t>
            </a:r>
            <a:endParaRPr lang="en-GB" alt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26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able, small, photo, sitting&#10;&#10;Description automatically generated">
            <a:extLst>
              <a:ext uri="{FF2B5EF4-FFF2-40B4-BE49-F238E27FC236}">
                <a16:creationId xmlns:a16="http://schemas.microsoft.com/office/drawing/2014/main" id="{2413AAA4-7E83-9945-92C5-0F65FC2807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74" y="1781299"/>
            <a:ext cx="4494407" cy="450142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84B70-79A3-DD4A-8776-E47F89789B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Provocative pictures and information statements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Why they aren’t making an impact</a:t>
            </a:r>
          </a:p>
        </p:txBody>
      </p:sp>
    </p:spTree>
    <p:extLst>
      <p:ext uri="{BB962C8B-B14F-4D97-AF65-F5344CB8AC3E}">
        <p14:creationId xmlns:p14="http://schemas.microsoft.com/office/powerpoint/2010/main" val="392328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96CDC-A7A1-C047-9D7D-63D166E7D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8864"/>
            <a:ext cx="4038600" cy="43541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The IPCC conclude that the </a:t>
            </a:r>
            <a:r>
              <a:rPr lang="en-US" b="1" i="1" dirty="0">
                <a:latin typeface="Comic Sans MS" panose="030F0902030302020204" pitchFamily="66" charset="0"/>
              </a:rPr>
              <a:t>main causes </a:t>
            </a:r>
            <a:r>
              <a:rPr lang="en-US" dirty="0">
                <a:latin typeface="Comic Sans MS" panose="030F0902030302020204" pitchFamily="66" charset="0"/>
              </a:rPr>
              <a:t>of climate change are associated with human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16B6B-C10F-9748-BD84-DE540B7D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8864"/>
            <a:ext cx="4038600" cy="43541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35% of British survey responders don’t agree! (Phillips et al., 2018)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After years of learning about climate change (</a:t>
            </a:r>
            <a:r>
              <a:rPr lang="en-US" dirty="0" err="1">
                <a:latin typeface="Comic Sans MS" panose="030F0902030302020204" pitchFamily="66" charset="0"/>
              </a:rPr>
              <a:t>eg</a:t>
            </a:r>
            <a:r>
              <a:rPr lang="en-US" dirty="0">
                <a:latin typeface="Comic Sans MS" panose="030F0902030302020204" pitchFamily="66" charset="0"/>
              </a:rPr>
              <a:t> in PARRISE 2014-17), we have raised some awareness, but struggle to take positive actions</a:t>
            </a:r>
          </a:p>
        </p:txBody>
      </p:sp>
    </p:spTree>
    <p:extLst>
      <p:ext uri="{BB962C8B-B14F-4D97-AF65-F5344CB8AC3E}">
        <p14:creationId xmlns:p14="http://schemas.microsoft.com/office/powerpoint/2010/main" val="41531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E802B2-DE18-4AB7-8FFB-B79FC8A5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</p:spPr>
        <p:txBody>
          <a:bodyPr/>
          <a:lstStyle/>
          <a:p>
            <a:r>
              <a:rPr lang="en-US" sz="2400" dirty="0">
                <a:latin typeface="Comic Sans MS" panose="030F0902030302020204" pitchFamily="66" charset="0"/>
              </a:rPr>
              <a:t>UCL IOE trainee teachers 2019-20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8F8CAD-FCC0-427D-A5F2-034AC2353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</p:spPr>
        <p:txBody>
          <a:bodyPr/>
          <a:lstStyle/>
          <a:p>
            <a:r>
              <a:rPr lang="en-US" sz="2000" dirty="0">
                <a:latin typeface="Comic Sans MS" panose="030F0902030302020204" pitchFamily="66" charset="0"/>
              </a:rPr>
              <a:t>Key interactive online learning resources to teach about climate, biodiversity, ecology in our virtual Outdoor Learning in Science </a:t>
            </a:r>
            <a:r>
              <a:rPr lang="en-US" sz="2000" dirty="0" err="1">
                <a:latin typeface="Comic Sans MS" panose="030F0902030302020204" pitchFamily="66" charset="0"/>
              </a:rPr>
              <a:t>programme</a:t>
            </a:r>
            <a:r>
              <a:rPr lang="en-US" sz="2000" dirty="0">
                <a:latin typeface="Comic Sans MS" panose="030F0902030302020204" pitchFamily="66" charset="0"/>
              </a:rPr>
              <a:t> (</a:t>
            </a:r>
            <a:r>
              <a:rPr lang="en-US" sz="2000" dirty="0" err="1">
                <a:latin typeface="Comic Sans MS" panose="030F0902030302020204" pitchFamily="66" charset="0"/>
              </a:rPr>
              <a:t>OLiSp</a:t>
            </a:r>
            <a:r>
              <a:rPr lang="en-US" sz="2000" dirty="0">
                <a:latin typeface="Comic Sans MS" panose="030F0902030302020204" pitchFamily="66" charset="0"/>
              </a:rPr>
              <a:t>), and teaching during lockdown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5EC22C-D116-436F-ADD6-D07470598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052817"/>
              </p:ext>
            </p:extLst>
          </p:nvPr>
        </p:nvGraphicFramePr>
        <p:xfrm>
          <a:off x="3575050" y="1388524"/>
          <a:ext cx="5111750" cy="473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01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341"/>
            <a:ext cx="8229600" cy="894717"/>
          </a:xfrm>
        </p:spPr>
        <p:txBody>
          <a:bodyPr numCol="1"/>
          <a:lstStyle/>
          <a:p>
            <a:r>
              <a:rPr lang="en-GB" altLang="en-GB" dirty="0">
                <a:latin typeface="Comic Sans MS" panose="030F0902030302020204" pitchFamily="66" charset="0"/>
              </a:rPr>
              <a:t>Convey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306"/>
            <a:ext cx="8229600" cy="3500887"/>
          </a:xfrm>
        </p:spPr>
        <p:txBody>
          <a:bodyPr numCol="1"/>
          <a:lstStyle/>
          <a:p>
            <a:pPr marL="0" indent="0">
              <a:buNone/>
            </a:pPr>
            <a:r>
              <a:rPr lang="en-GB" altLang="en-GB" sz="2800" dirty="0">
                <a:latin typeface="Comic Sans MS" panose="030F0902030302020204" pitchFamily="66" charset="0"/>
              </a:rPr>
              <a:t>Julie: simulations actively explore changing climate. The NASA climate time machine</a:t>
            </a:r>
          </a:p>
          <a:p>
            <a:pPr marL="0" indent="0">
              <a:buNone/>
            </a:pPr>
            <a:endParaRPr lang="en-GB" altLang="en-GB" sz="2800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912268-217A-5D48-B5EB-2ACFF0B7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02" y="2804061"/>
            <a:ext cx="6486302" cy="40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0594-1289-AD44-B056-7BB607EF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</p:spPr>
        <p:txBody>
          <a:bodyPr>
            <a:normAutofit/>
          </a:bodyPr>
          <a:lstStyle/>
          <a:p>
            <a:r>
              <a:rPr lang="en-US" dirty="0"/>
              <a:t>Action on climate beyond lessons learnt </a:t>
            </a:r>
          </a:p>
        </p:txBody>
      </p:sp>
      <p:pic>
        <p:nvPicPr>
          <p:cNvPr id="9" name="Content Placeholder 8" descr="Arctic sea ice in 1979">
            <a:extLst>
              <a:ext uri="{FF2B5EF4-FFF2-40B4-BE49-F238E27FC236}">
                <a16:creationId xmlns:a16="http://schemas.microsoft.com/office/drawing/2014/main" id="{4CB17670-40AC-CE49-88C9-58AC2B70CB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658728"/>
            <a:ext cx="4503619" cy="2814762"/>
          </a:xfrm>
        </p:spPr>
      </p:pic>
      <p:pic>
        <p:nvPicPr>
          <p:cNvPr id="11" name="Content Placeholder 10" descr="Arctic sea ice in 2012">
            <a:extLst>
              <a:ext uri="{FF2B5EF4-FFF2-40B4-BE49-F238E27FC236}">
                <a16:creationId xmlns:a16="http://schemas.microsoft.com/office/drawing/2014/main" id="{CE5B74D9-8717-3C45-8711-444CCFD3B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199" y="2658728"/>
            <a:ext cx="4503619" cy="2814762"/>
          </a:xfrm>
        </p:spPr>
      </p:pic>
    </p:spTree>
    <p:extLst>
      <p:ext uri="{BB962C8B-B14F-4D97-AF65-F5344CB8AC3E}">
        <p14:creationId xmlns:p14="http://schemas.microsoft.com/office/powerpoint/2010/main" val="158987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</p:spPr>
        <p:txBody>
          <a:bodyPr numCol="1">
            <a:normAutofit/>
          </a:bodyPr>
          <a:lstStyle/>
          <a:p>
            <a:r>
              <a:rPr lang="en-GB" altLang="en-GB" dirty="0"/>
              <a:t>Taking action from the classroom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60DE8D-A547-4E94-9430-6D6AB0CC1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17365"/>
              </p:ext>
            </p:extLst>
          </p:nvPr>
        </p:nvGraphicFramePr>
        <p:xfrm>
          <a:off x="457200" y="2625276"/>
          <a:ext cx="8229600" cy="402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8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A2D13D-79E5-D743-8F48-1B61D612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 of:					Try this: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39AC1-DAFD-FA47-A350-5C33AC6711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turn off the lights when you leave the classroom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1330A1-C5E0-E64C-8F4D-60CB81364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80% of classroom users in our school turn off the lights when they leave the classroom –well done!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Making the most of socially-motivated pledges</a:t>
            </a:r>
          </a:p>
        </p:txBody>
      </p:sp>
    </p:spTree>
    <p:extLst>
      <p:ext uri="{BB962C8B-B14F-4D97-AF65-F5344CB8AC3E}">
        <p14:creationId xmlns:p14="http://schemas.microsoft.com/office/powerpoint/2010/main" val="126214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B884C-B06D-4537-8ADD-50282B532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" r="-1" b="17794"/>
          <a:stretch/>
        </p:blipFill>
        <p:spPr>
          <a:xfrm>
            <a:off x="2301" y="1714507"/>
            <a:ext cx="9141699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1A0D2-9274-0340-A2F0-6BFD075E6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6333" y="1182734"/>
            <a:ext cx="6858000" cy="864497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latin typeface="Comic Sans MS" panose="030F09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THANKS A WATT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44577-5B63-BB45-B89D-CC0E4BE16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5088" y="1282259"/>
            <a:ext cx="5008912" cy="864496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for saving energy by turning off the lights when the room is not being used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From your School Conservation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4DDB8-46A8-8045-8E2D-0682225C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41" y="3429000"/>
            <a:ext cx="2056210" cy="20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891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Light Green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Celest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ight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ky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Yellow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rang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ink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urpl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ton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OENetDocumentType xmlns="1f70c37c-c3dd-452e-8808-84ca52e5f108">Presentation</IOENetDocumentType>
    <ol_Department xmlns="http://schemas.microsoft.com/sharepoint/v3">External Relations</ol_Department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OE-Net Document" ma:contentTypeID="0x0101003C6433750ECB5A49A2B0F8B7F0D600E000508F965A44D00B4BB5F97D405736E133" ma:contentTypeVersion="7" ma:contentTypeDescription="" ma:contentTypeScope="" ma:versionID="849809ea6dcb1261241d6a9a69473d50">
  <xsd:schema xmlns:xsd="http://www.w3.org/2001/XMLSchema" xmlns:xs="http://www.w3.org/2001/XMLSchema" xmlns:p="http://schemas.microsoft.com/office/2006/metadata/properties" xmlns:ns1="http://schemas.microsoft.com/sharepoint/v3" xmlns:ns2="1f70c37c-c3dd-452e-8808-84ca52e5f108" targetNamespace="http://schemas.microsoft.com/office/2006/metadata/properties" ma:root="true" ma:fieldsID="17997155ec8a0f7180f991f9e5460b9c" ns1:_="" ns2:_="">
    <xsd:import namespace="http://schemas.microsoft.com/sharepoint/v3"/>
    <xsd:import namespace="1f70c37c-c3dd-452e-8808-84ca52e5f108"/>
    <xsd:element name="properties">
      <xsd:complexType>
        <xsd:sequence>
          <xsd:element name="documentManagement">
            <xsd:complexType>
              <xsd:all>
                <xsd:element ref="ns2:IOENetDocumentType"/>
                <xsd:element ref="ns1:ol_Depart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9" nillable="true" ma:displayName="Department" ma:hidden="true" ma:internalName="ol_Departmen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c37c-c3dd-452e-8808-84ca52e5f108" elementFormDefault="qualified">
    <xsd:import namespace="http://schemas.microsoft.com/office/2006/documentManagement/types"/>
    <xsd:import namespace="http://schemas.microsoft.com/office/infopath/2007/PartnerControls"/>
    <xsd:element name="IOENetDocumentType" ma:index="8" ma:displayName="IOE-Net Document Type" ma:format="Dropdown" ma:internalName="IOENetDocumentType" ma:readOnly="false">
      <xsd:simpleType>
        <xsd:restriction base="dms:Choice">
          <xsd:enumeration value="Agreement"/>
          <xsd:enumeration value="Form"/>
          <xsd:enumeration value="Guideline"/>
          <xsd:enumeration value="Policy"/>
          <xsd:enumeration value="Presentation"/>
          <xsd:enumeration value="Report"/>
          <xsd:enumeration value="Strategy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4F2051-3DA2-4405-8148-ED56183945A7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1f70c37c-c3dd-452e-8808-84ca52e5f108"/>
  </ds:schemaRefs>
</ds:datastoreItem>
</file>

<file path=customXml/itemProps2.xml><?xml version="1.0" encoding="utf-8"?>
<ds:datastoreItem xmlns:ds="http://schemas.openxmlformats.org/officeDocument/2006/customXml" ds:itemID="{3194C293-62A5-490D-83AD-D57271ED98B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6ABB17C-1081-41D3-9809-558BFD7AF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70c37c-c3dd-452e-8808-84ca52e5f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442</Words>
  <Application>Microsoft Macintosh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Comic Sans MS</vt:lpstr>
      <vt:lpstr>Helvetica</vt:lpstr>
      <vt:lpstr>Wingdings</vt:lpstr>
      <vt:lpstr>Light Blue</vt:lpstr>
      <vt:lpstr>Blue Celeste</vt:lpstr>
      <vt:lpstr>Bright Blue</vt:lpstr>
      <vt:lpstr>Sky Blue</vt:lpstr>
      <vt:lpstr>Yellow</vt:lpstr>
      <vt:lpstr>Orange</vt:lpstr>
      <vt:lpstr>Pink</vt:lpstr>
      <vt:lpstr>Purple</vt:lpstr>
      <vt:lpstr>Stone</vt:lpstr>
      <vt:lpstr>Light Green</vt:lpstr>
      <vt:lpstr>Climate crisis continues:  Early career science teachers as key facilitators of compassionate engagement with, and action on, local and global issues through blended learning </vt:lpstr>
      <vt:lpstr>PowerPoint Presentation</vt:lpstr>
      <vt:lpstr>PowerPoint Presentation</vt:lpstr>
      <vt:lpstr>UCL IOE trainee teachers 2019-20</vt:lpstr>
      <vt:lpstr>Convey the data</vt:lpstr>
      <vt:lpstr>Action on climate beyond lessons learnt </vt:lpstr>
      <vt:lpstr>Taking action from the classroom</vt:lpstr>
      <vt:lpstr>Instead of:     Try this:</vt:lpstr>
      <vt:lpstr>THANKS A WATT</vt:lpstr>
      <vt:lpstr>Early career science teachers 2020</vt:lpstr>
      <vt:lpstr>Looking for local initiatives: taking pledges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crisis continues:  Early career science teachers as key facilitators of compassionate engagement with, and action on, local and global issues through blended learning </dc:title>
  <dc:creator>ruth amos</dc:creator>
  <cp:lastModifiedBy>ruth amos</cp:lastModifiedBy>
  <cp:revision>16</cp:revision>
  <dcterms:created xsi:type="dcterms:W3CDTF">2020-09-08T10:24:38Z</dcterms:created>
  <dcterms:modified xsi:type="dcterms:W3CDTF">2020-09-17T09:01:19Z</dcterms:modified>
</cp:coreProperties>
</file>