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685" r:id="rId2"/>
    <p:sldMasterId id="2147483688" r:id="rId3"/>
    <p:sldMasterId id="2147483690" r:id="rId4"/>
    <p:sldMasterId id="2147483694" r:id="rId5"/>
    <p:sldMasterId id="2147483698" r:id="rId6"/>
  </p:sldMasterIdLst>
  <p:notesMasterIdLst>
    <p:notesMasterId r:id="rId10"/>
  </p:notesMasterIdLst>
  <p:sldIdLst>
    <p:sldId id="1859" r:id="rId7"/>
    <p:sldId id="1858" r:id="rId8"/>
    <p:sldId id="187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akrzewska, Joanna" initials="ZJ" lastIdx="9" clrIdx="0">
    <p:extLst>
      <p:ext uri="{19B8F6BF-5375-455C-9EA6-DF929625EA0E}">
        <p15:presenceInfo xmlns:p15="http://schemas.microsoft.com/office/powerpoint/2012/main" userId="Zakrzewska, Joan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71723" autoAdjust="0"/>
  </p:normalViewPr>
  <p:slideViewPr>
    <p:cSldViewPr snapToGrid="0">
      <p:cViewPr varScale="1">
        <p:scale>
          <a:sx n="71" d="100"/>
          <a:sy n="71" d="100"/>
        </p:scale>
        <p:origin x="12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4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ADD7CB-2272-450D-BF45-AB8989959FEB}" type="datetimeFigureOut">
              <a:rPr lang="en-GB" smtClean="0"/>
              <a:t>27/08/2019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1196D9-7FB9-409A-9E3D-66F4492947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6533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Figure 1 Timing of attacks </a:t>
            </a:r>
          </a:p>
          <a:p>
            <a:r>
              <a:rPr lang="en-GB" dirty="0"/>
              <a:t>X axis : severity  on a scale of 0-10 , can vary in severity </a:t>
            </a:r>
          </a:p>
          <a:p>
            <a:r>
              <a:rPr lang="en-GB"/>
              <a:t>Y axis  </a:t>
            </a:r>
            <a:r>
              <a:rPr lang="en-GB" dirty="0"/>
              <a:t>time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1196D9-7FB9-409A-9E3D-66F44929471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212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>
            <a:extLst>
              <a:ext uri="{FF2B5EF4-FFF2-40B4-BE49-F238E27FC236}">
                <a16:creationId xmlns:a16="http://schemas.microsoft.com/office/drawing/2014/main" id="{94457C13-F696-4EEF-86F5-3E728A52F8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Notes Placeholder 2">
            <a:extLst>
              <a:ext uri="{FF2B5EF4-FFF2-40B4-BE49-F238E27FC236}">
                <a16:creationId xmlns:a16="http://schemas.microsoft.com/office/drawing/2014/main" id="{4B25535E-E27F-4BA8-B0A9-DE27AD50B7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Figure 2. Pathways of referral for patients with trigeminal neuralgia </a:t>
            </a:r>
          </a:p>
        </p:txBody>
      </p:sp>
      <p:sp>
        <p:nvSpPr>
          <p:cNvPr id="108548" name="Slide Number Placeholder 3">
            <a:extLst>
              <a:ext uri="{FF2B5EF4-FFF2-40B4-BE49-F238E27FC236}">
                <a16:creationId xmlns:a16="http://schemas.microsoft.com/office/drawing/2014/main" id="{6006D805-15C5-44C6-BA84-A40BA3156B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FAC46AC-B0E2-4F10-A771-1AC866F13BC7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8237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>
            <a:extLst>
              <a:ext uri="{FF2B5EF4-FFF2-40B4-BE49-F238E27FC236}">
                <a16:creationId xmlns:a16="http://schemas.microsoft.com/office/drawing/2014/main" id="{87F80DF2-004D-4B88-9EDE-213BDCC386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>
            <a:extLst>
              <a:ext uri="{FF2B5EF4-FFF2-40B4-BE49-F238E27FC236}">
                <a16:creationId xmlns:a16="http://schemas.microsoft.com/office/drawing/2014/main" id="{BECF4C66-DB28-4C14-8BF2-5CF1AB29F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endParaRPr lang="en-GB" altLang="en-US" dirty="0">
              <a:latin typeface="Arial" pitchFamily="34" charset="0"/>
            </a:endParaRPr>
          </a:p>
        </p:txBody>
      </p:sp>
      <p:sp>
        <p:nvSpPr>
          <p:cNvPr id="44036" name="Slide Number Placeholder 3">
            <a:extLst>
              <a:ext uri="{FF2B5EF4-FFF2-40B4-BE49-F238E27FC236}">
                <a16:creationId xmlns:a16="http://schemas.microsoft.com/office/drawing/2014/main" id="{F9574615-18D6-4385-84FD-29DE439C2E1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700A23A-2AC4-4334-AA4E-899B11F12636}" type="slidenum">
              <a:rPr lang="en-GB" altLang="en-US" smtClean="0">
                <a:solidFill>
                  <a:srgbClr val="000000"/>
                </a:solidFill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GB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307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05000"/>
            <a:ext cx="40386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38600"/>
            <a:ext cx="40386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6">
            <a:extLst>
              <a:ext uri="{FF2B5EF4-FFF2-40B4-BE49-F238E27FC236}">
                <a16:creationId xmlns:a16="http://schemas.microsoft.com/office/drawing/2014/main" id="{5CD67E1B-84CE-4DD9-B8B3-FBB26E2DF59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7B85"/>
              </a:solidFill>
              <a:effectLst/>
              <a:uLnTx/>
              <a:uFillTx/>
              <a:latin typeface="Arial" panose="020B0604020202020204" pitchFamily="34" charset="0"/>
              <a:ea typeface="ＭＳ Ｐゴシック"/>
              <a:cs typeface="Arial" charset="0"/>
            </a:endParaRPr>
          </a:p>
        </p:txBody>
      </p:sp>
      <p:sp>
        <p:nvSpPr>
          <p:cNvPr id="7" name="Slide Number Placeholder 7">
            <a:extLst>
              <a:ext uri="{FF2B5EF4-FFF2-40B4-BE49-F238E27FC236}">
                <a16:creationId xmlns:a16="http://schemas.microsoft.com/office/drawing/2014/main" id="{999A79AD-E090-48B6-8485-2C6C495ED14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20B7F2B-95F1-49A0-AF96-DC8A907A2ABF}" type="slidenum">
              <a:rPr kumimoji="0" lang="en-GB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7B85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altLang="en-US" sz="1800" b="0" i="0" u="none" strike="noStrike" kern="1200" cap="none" spc="0" normalizeH="0" baseline="0" noProof="0">
              <a:ln>
                <a:noFill/>
              </a:ln>
              <a:solidFill>
                <a:srgbClr val="007B85"/>
              </a:solidFill>
              <a:effectLst/>
              <a:uLnTx/>
              <a:uFillTx/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62374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9ED84A9-3C7A-4D20-9583-0408D917A3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186738" y="6356350"/>
            <a:ext cx="652462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1" baseline="-25000">
                <a:solidFill>
                  <a:srgbClr val="007B85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E0A594A-48F9-414D-B568-5516B7E2ADBC}" type="slidenum">
              <a:rPr kumimoji="0" lang="en-GB" altLang="en-US" sz="1800" b="1" i="0" u="none" strike="noStrike" kern="1200" cap="none" spc="0" normalizeH="0" baseline="-25000" noProof="0" smtClean="0">
                <a:ln>
                  <a:noFill/>
                </a:ln>
                <a:solidFill>
                  <a:srgbClr val="007B85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altLang="en-US" sz="1800" b="1" i="0" u="none" strike="noStrike" kern="1200" cap="none" spc="0" normalizeH="0" baseline="-25000" noProof="0">
              <a:ln>
                <a:noFill/>
              </a:ln>
              <a:solidFill>
                <a:srgbClr val="007B85"/>
              </a:solidFill>
              <a:effectLst/>
              <a:uLnTx/>
              <a:uFillTx/>
              <a:latin typeface="Arial" panose="020B0604020202020204" pitchFamily="34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636862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EF65AF2-41E6-4E90-88FB-80F4DF1168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186738" y="6356350"/>
            <a:ext cx="652462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1" baseline="-25000">
                <a:solidFill>
                  <a:srgbClr val="007B85"/>
                </a:solidFill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8872FC6-4E46-4277-BA7B-11C720AF9BA1}" type="slidenum">
              <a:rPr kumimoji="0" lang="en-GB" altLang="en-US" sz="1800" b="1" i="0" u="none" strike="noStrike" kern="1200" cap="none" spc="0" normalizeH="0" baseline="-25000" noProof="0" smtClean="0">
                <a:ln>
                  <a:noFill/>
                </a:ln>
                <a:solidFill>
                  <a:srgbClr val="007B85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altLang="en-US" sz="1800" b="1" i="0" u="none" strike="noStrike" kern="1200" cap="none" spc="0" normalizeH="0" baseline="-25000" noProof="0">
              <a:ln>
                <a:noFill/>
              </a:ln>
              <a:solidFill>
                <a:srgbClr val="007B85"/>
              </a:solidFill>
              <a:effectLst/>
              <a:uLnTx/>
              <a:uFillTx/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544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186738" y="6356409"/>
            <a:ext cx="652462" cy="246063"/>
          </a:xfrm>
          <a:prstGeom prst="rect">
            <a:avLst/>
          </a:prstGeom>
        </p:spPr>
        <p:txBody>
          <a:bodyPr lIns="91361" tIns="45680" rIns="91361" bIns="45680"/>
          <a:lstStyle>
            <a:lvl1pPr>
              <a:defRPr b="1" baseline="-25000">
                <a:solidFill>
                  <a:srgbClr val="007B85"/>
                </a:solidFill>
                <a:latin typeface="Arial" charset="0"/>
              </a:defRPr>
            </a:lvl1pPr>
          </a:lstStyle>
          <a:p>
            <a:pPr defTabSz="914400">
              <a:defRPr/>
            </a:pPr>
            <a:fld id="{BDD685E9-27DC-4CA3-A979-C1766ED36D01}" type="slidenum">
              <a:rPr lang="en-GB" smtClean="0"/>
              <a:pPr defTabSz="914400"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3392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EA8346F5-4261-4F9E-8285-EB070FBF0D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186738" y="6356350"/>
            <a:ext cx="652462" cy="246063"/>
          </a:xfrm>
          <a:prstGeom prst="rect">
            <a:avLst/>
          </a:prstGeom>
        </p:spPr>
        <p:txBody>
          <a:bodyPr vert="horz" wrap="square" lIns="89451" tIns="44706" rIns="89451" bIns="44706" numCol="1" anchor="t" anchorCtr="0" compatLnSpc="1">
            <a:prstTxWarp prst="textNoShape">
              <a:avLst/>
            </a:prstTxWarp>
          </a:bodyPr>
          <a:lstStyle>
            <a:lvl1pPr>
              <a:defRPr b="1" baseline="-25000">
                <a:solidFill>
                  <a:srgbClr val="007B85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2A7573-9B65-4289-AACD-45C9D19B2A15}" type="slidenum">
              <a:rPr kumimoji="0" lang="en-GB" altLang="en-US" sz="1800" b="1" i="0" u="none" strike="noStrike" kern="1200" cap="none" spc="0" normalizeH="0" baseline="-25000" noProof="0" smtClean="0">
                <a:ln>
                  <a:noFill/>
                </a:ln>
                <a:solidFill>
                  <a:srgbClr val="007B85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altLang="en-US" sz="1800" b="1" i="0" u="none" strike="noStrike" kern="1200" cap="none" spc="0" normalizeH="0" baseline="-25000" noProof="0">
              <a:ln>
                <a:noFill/>
              </a:ln>
              <a:solidFill>
                <a:srgbClr val="007B85"/>
              </a:solidFill>
              <a:effectLst/>
              <a:uLnTx/>
              <a:uFillTx/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465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E7F6BA-3F55-4AAA-9454-E756F9D60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843305-65B1-4D18-A8AC-4C08DB2B576D}" type="datetimeFigureOut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27/08/2019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C1BB36-965D-46C7-969C-803ECA5B0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E275A9-5D99-40FE-8046-EC44ED72A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172A87-3B5E-41D4-9039-AB314D100CF2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287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jpeg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Placeholder 1">
            <a:extLst>
              <a:ext uri="{FF2B5EF4-FFF2-40B4-BE49-F238E27FC236}">
                <a16:creationId xmlns:a16="http://schemas.microsoft.com/office/drawing/2014/main" id="{08C03BED-0268-4009-95EF-C14214251B3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125538" y="1219200"/>
            <a:ext cx="7516812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32771" name="Text Placeholder 2">
            <a:extLst>
              <a:ext uri="{FF2B5EF4-FFF2-40B4-BE49-F238E27FC236}">
                <a16:creationId xmlns:a16="http://schemas.microsoft.com/office/drawing/2014/main" id="{80A81039-F48D-46D4-9042-793D22DFF3A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120775" y="2173288"/>
            <a:ext cx="7526338" cy="442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</p:txBody>
      </p:sp>
      <p:pic>
        <p:nvPicPr>
          <p:cNvPr id="32772" name="Picture 10" descr="UCLH_Vert.png">
            <a:extLst>
              <a:ext uri="{FF2B5EF4-FFF2-40B4-BE49-F238E27FC236}">
                <a16:creationId xmlns:a16="http://schemas.microsoft.com/office/drawing/2014/main" id="{0BB292B8-57F9-4309-92E7-E2FF351CED3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788" y="5334000"/>
            <a:ext cx="569912" cy="125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3" name="Picture 13" descr="EDH logo.jpg">
            <a:extLst>
              <a:ext uri="{FF2B5EF4-FFF2-40B4-BE49-F238E27FC236}">
                <a16:creationId xmlns:a16="http://schemas.microsoft.com/office/drawing/2014/main" id="{C02949E0-0CFC-4436-9BD9-056C145D3FD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7313" y="182563"/>
            <a:ext cx="958850" cy="1046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3382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82" r:id="rId2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265113" indent="-176213" algn="l" defTabSz="45720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panose="020B0604020202020204" pitchFamily="34" charset="0"/>
        <a:buChar char="•"/>
        <a:defRPr sz="2400">
          <a:solidFill>
            <a:schemeClr val="tx2"/>
          </a:solidFill>
          <a:latin typeface="+mn-lt"/>
          <a:ea typeface="MS PGothic" pitchFamily="34" charset="-128"/>
          <a:cs typeface="+mn-cs"/>
        </a:defRPr>
      </a:lvl1pPr>
      <a:lvl2pPr marL="623888" indent="-177800" algn="l" defTabSz="45720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Courier New" panose="02070309020205020404" pitchFamily="49" charset="0"/>
        <a:buChar char="o"/>
        <a:defRPr sz="2400">
          <a:solidFill>
            <a:srgbClr val="449A89"/>
          </a:solidFill>
          <a:latin typeface="+mn-lt"/>
          <a:ea typeface="MS PGothic" pitchFamily="34" charset="-128"/>
        </a:defRPr>
      </a:lvl2pPr>
      <a:lvl3pPr marL="984250" indent="-174625" algn="l" defTabSz="45720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Lucida Grande"/>
        <a:buChar char="-"/>
        <a:defRPr sz="2400">
          <a:solidFill>
            <a:srgbClr val="449A89"/>
          </a:solidFill>
          <a:latin typeface="+mn-lt"/>
          <a:ea typeface="MS PGothic" pitchFamily="34" charset="-128"/>
        </a:defRPr>
      </a:lvl3pPr>
      <a:lvl4pPr marL="1346200" indent="-182563" algn="l" defTabSz="457200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SzPct val="60000"/>
        <a:buFont typeface="Wingdings" panose="05000000000000000000" pitchFamily="2" charset="2"/>
        <a:buChar char="§"/>
        <a:defRPr sz="2400">
          <a:solidFill>
            <a:srgbClr val="449A89"/>
          </a:solidFill>
          <a:latin typeface="+mn-lt"/>
          <a:ea typeface="MS PGothic" pitchFamily="34" charset="-128"/>
        </a:defRPr>
      </a:lvl4pPr>
      <a:lvl5pPr marL="2155825" indent="-177800" algn="l" defTabSz="457200" rtl="0" eaLnBrk="0" fontAlgn="base" hangingPunct="0">
        <a:lnSpc>
          <a:spcPts val="2200"/>
        </a:lnSpc>
        <a:spcBef>
          <a:spcPct val="0"/>
        </a:spcBef>
        <a:spcAft>
          <a:spcPts val="600"/>
        </a:spcAft>
        <a:buClr>
          <a:schemeClr val="tx2"/>
        </a:buClr>
        <a:buSzPct val="6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613025" indent="-177800" algn="l" defTabSz="457200" rtl="0" fontAlgn="base">
        <a:lnSpc>
          <a:spcPts val="2200"/>
        </a:lnSpc>
        <a:spcBef>
          <a:spcPct val="0"/>
        </a:spcBef>
        <a:spcAft>
          <a:spcPts val="600"/>
        </a:spcAft>
        <a:buClr>
          <a:schemeClr val="tx2"/>
        </a:buClr>
        <a:buSzPct val="6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3070225" indent="-177800" algn="l" defTabSz="457200" rtl="0" fontAlgn="base">
        <a:lnSpc>
          <a:spcPts val="2200"/>
        </a:lnSpc>
        <a:spcBef>
          <a:spcPct val="0"/>
        </a:spcBef>
        <a:spcAft>
          <a:spcPts val="600"/>
        </a:spcAft>
        <a:buClr>
          <a:schemeClr val="tx2"/>
        </a:buClr>
        <a:buSzPct val="6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527425" indent="-177800" algn="l" defTabSz="457200" rtl="0" fontAlgn="base">
        <a:lnSpc>
          <a:spcPts val="2200"/>
        </a:lnSpc>
        <a:spcBef>
          <a:spcPct val="0"/>
        </a:spcBef>
        <a:spcAft>
          <a:spcPts val="600"/>
        </a:spcAft>
        <a:buClr>
          <a:schemeClr val="tx2"/>
        </a:buClr>
        <a:buSzPct val="6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984625" indent="-177800" algn="l" defTabSz="457200" rtl="0" fontAlgn="base">
        <a:lnSpc>
          <a:spcPts val="2200"/>
        </a:lnSpc>
        <a:spcBef>
          <a:spcPct val="0"/>
        </a:spcBef>
        <a:spcAft>
          <a:spcPts val="600"/>
        </a:spcAft>
        <a:buClr>
          <a:schemeClr val="tx2"/>
        </a:buClr>
        <a:buSzPct val="6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Placeholder 1">
            <a:extLst>
              <a:ext uri="{FF2B5EF4-FFF2-40B4-BE49-F238E27FC236}">
                <a16:creationId xmlns:a16="http://schemas.microsoft.com/office/drawing/2014/main" id="{E929BA13-33DA-46F6-86EF-385D4D66527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125538" y="1219200"/>
            <a:ext cx="7516812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58371" name="Text Placeholder 2">
            <a:extLst>
              <a:ext uri="{FF2B5EF4-FFF2-40B4-BE49-F238E27FC236}">
                <a16:creationId xmlns:a16="http://schemas.microsoft.com/office/drawing/2014/main" id="{8DFAE16A-7D14-4891-B665-2B3696DFC7F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120775" y="2173288"/>
            <a:ext cx="7526338" cy="442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</p:txBody>
      </p:sp>
      <p:pic>
        <p:nvPicPr>
          <p:cNvPr id="58372" name="Picture 10" descr="UCLH_Vert.png">
            <a:extLst>
              <a:ext uri="{FF2B5EF4-FFF2-40B4-BE49-F238E27FC236}">
                <a16:creationId xmlns:a16="http://schemas.microsoft.com/office/drawing/2014/main" id="{E0ED6DD7-3A6E-4903-9C12-38C82BEEA5D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788" y="5334000"/>
            <a:ext cx="569912" cy="125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73" name="Picture 13" descr="EDH logo.jpg">
            <a:extLst>
              <a:ext uri="{FF2B5EF4-FFF2-40B4-BE49-F238E27FC236}">
                <a16:creationId xmlns:a16="http://schemas.microsoft.com/office/drawing/2014/main" id="{FF9498D1-53A2-4A03-A6D8-C791DE4283B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7313" y="182563"/>
            <a:ext cx="958850" cy="1046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7120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265113" indent="-176213" algn="l" defTabSz="45720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panose="020B0604020202020204" pitchFamily="34" charset="0"/>
        <a:buChar char="•"/>
        <a:defRPr sz="2400">
          <a:solidFill>
            <a:schemeClr val="tx2"/>
          </a:solidFill>
          <a:latin typeface="+mn-lt"/>
          <a:ea typeface="MS PGothic" pitchFamily="34" charset="-128"/>
          <a:cs typeface="+mn-cs"/>
        </a:defRPr>
      </a:lvl1pPr>
      <a:lvl2pPr marL="623888" indent="-177800" algn="l" defTabSz="45720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Courier New" panose="02070309020205020404" pitchFamily="49" charset="0"/>
        <a:buChar char="o"/>
        <a:defRPr sz="2400">
          <a:solidFill>
            <a:srgbClr val="449A89"/>
          </a:solidFill>
          <a:latin typeface="+mn-lt"/>
          <a:ea typeface="MS PGothic" pitchFamily="34" charset="-128"/>
        </a:defRPr>
      </a:lvl2pPr>
      <a:lvl3pPr marL="984250" indent="-174625" algn="l" defTabSz="45720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Lucida Grande"/>
        <a:buChar char="-"/>
        <a:defRPr sz="2400">
          <a:solidFill>
            <a:srgbClr val="449A89"/>
          </a:solidFill>
          <a:latin typeface="+mn-lt"/>
          <a:ea typeface="MS PGothic" pitchFamily="34" charset="-128"/>
        </a:defRPr>
      </a:lvl3pPr>
      <a:lvl4pPr marL="1346200" indent="-182563" algn="l" defTabSz="457200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SzPct val="60000"/>
        <a:buFont typeface="Wingdings" panose="05000000000000000000" pitchFamily="2" charset="2"/>
        <a:buChar char="§"/>
        <a:defRPr sz="2400">
          <a:solidFill>
            <a:srgbClr val="449A89"/>
          </a:solidFill>
          <a:latin typeface="+mn-lt"/>
          <a:ea typeface="MS PGothic" pitchFamily="34" charset="-128"/>
        </a:defRPr>
      </a:lvl4pPr>
      <a:lvl5pPr marL="2155825" indent="-177800" algn="l" defTabSz="457200" rtl="0" eaLnBrk="0" fontAlgn="base" hangingPunct="0">
        <a:lnSpc>
          <a:spcPts val="2200"/>
        </a:lnSpc>
        <a:spcBef>
          <a:spcPct val="0"/>
        </a:spcBef>
        <a:spcAft>
          <a:spcPts val="600"/>
        </a:spcAft>
        <a:buClr>
          <a:schemeClr val="tx2"/>
        </a:buClr>
        <a:buSzPct val="6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613025" indent="-177800" algn="l" defTabSz="457200" rtl="0" fontAlgn="base">
        <a:lnSpc>
          <a:spcPts val="2200"/>
        </a:lnSpc>
        <a:spcBef>
          <a:spcPct val="0"/>
        </a:spcBef>
        <a:spcAft>
          <a:spcPts val="600"/>
        </a:spcAft>
        <a:buClr>
          <a:schemeClr val="tx2"/>
        </a:buClr>
        <a:buSzPct val="6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3070225" indent="-177800" algn="l" defTabSz="457200" rtl="0" fontAlgn="base">
        <a:lnSpc>
          <a:spcPts val="2200"/>
        </a:lnSpc>
        <a:spcBef>
          <a:spcPct val="0"/>
        </a:spcBef>
        <a:spcAft>
          <a:spcPts val="600"/>
        </a:spcAft>
        <a:buClr>
          <a:schemeClr val="tx2"/>
        </a:buClr>
        <a:buSzPct val="6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527425" indent="-177800" algn="l" defTabSz="457200" rtl="0" fontAlgn="base">
        <a:lnSpc>
          <a:spcPts val="2200"/>
        </a:lnSpc>
        <a:spcBef>
          <a:spcPct val="0"/>
        </a:spcBef>
        <a:spcAft>
          <a:spcPts val="600"/>
        </a:spcAft>
        <a:buClr>
          <a:schemeClr val="tx2"/>
        </a:buClr>
        <a:buSzPct val="6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984625" indent="-177800" algn="l" defTabSz="457200" rtl="0" fontAlgn="base">
        <a:lnSpc>
          <a:spcPts val="2200"/>
        </a:lnSpc>
        <a:spcBef>
          <a:spcPct val="0"/>
        </a:spcBef>
        <a:spcAft>
          <a:spcPts val="600"/>
        </a:spcAft>
        <a:buClr>
          <a:schemeClr val="tx2"/>
        </a:buClr>
        <a:buSzPct val="6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Placeholder 1"/>
          <p:cNvSpPr>
            <a:spLocks noGrp="1"/>
          </p:cNvSpPr>
          <p:nvPr>
            <p:ph type="title"/>
          </p:nvPr>
        </p:nvSpPr>
        <p:spPr bwMode="auto">
          <a:xfrm>
            <a:off x="1125538" y="1219258"/>
            <a:ext cx="7516812" cy="782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6349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20775" y="2173288"/>
            <a:ext cx="7526338" cy="442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</p:txBody>
      </p:sp>
      <p:pic>
        <p:nvPicPr>
          <p:cNvPr id="63492" name="Picture 10" descr="UCLH_Ver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788" y="5334000"/>
            <a:ext cx="569912" cy="125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574666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ctr" defTabSz="455613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defTabSz="455613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2pPr>
      <a:lvl3pPr algn="ctr" defTabSz="455613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3pPr>
      <a:lvl4pPr algn="ctr" defTabSz="455613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4pPr>
      <a:lvl5pPr algn="ctr" defTabSz="455613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6805" algn="l" defTabSz="456805" rtl="0" fontAlgn="base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  <a:ea typeface="ＭＳ Ｐゴシック" charset="0"/>
          <a:cs typeface="ＭＳ Ｐゴシック" charset="0"/>
        </a:defRPr>
      </a:lvl6pPr>
      <a:lvl7pPr marL="913609" algn="l" defTabSz="456805" rtl="0" fontAlgn="base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  <a:ea typeface="ＭＳ Ｐゴシック" charset="0"/>
          <a:cs typeface="ＭＳ Ｐゴシック" charset="0"/>
        </a:defRPr>
      </a:lvl7pPr>
      <a:lvl8pPr marL="1370413" algn="l" defTabSz="456805" rtl="0" fontAlgn="base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  <a:ea typeface="ＭＳ Ｐゴシック" charset="0"/>
          <a:cs typeface="ＭＳ Ｐゴシック" charset="0"/>
        </a:defRPr>
      </a:lvl8pPr>
      <a:lvl9pPr marL="1827218" algn="l" defTabSz="456805" rtl="0" fontAlgn="base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263525" indent="-174625" algn="l" defTabSz="455613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pitchFamily="34" charset="0"/>
        <a:buChar char="•"/>
        <a:defRPr sz="2400">
          <a:solidFill>
            <a:schemeClr val="tx2"/>
          </a:solidFill>
          <a:latin typeface="+mn-lt"/>
          <a:ea typeface="MS PGothic" pitchFamily="34" charset="-128"/>
          <a:cs typeface="+mn-cs"/>
        </a:defRPr>
      </a:lvl1pPr>
      <a:lvl2pPr marL="622300" indent="-176213" algn="l" defTabSz="455613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Courier New" pitchFamily="49" charset="0"/>
        <a:buChar char="o"/>
        <a:defRPr sz="2400">
          <a:solidFill>
            <a:srgbClr val="449A89"/>
          </a:solidFill>
          <a:latin typeface="+mn-lt"/>
          <a:ea typeface="MS PGothic" pitchFamily="34" charset="-128"/>
        </a:defRPr>
      </a:lvl2pPr>
      <a:lvl3pPr marL="982663" indent="-173038" algn="l" defTabSz="455613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Lucida Grande"/>
        <a:buChar char="-"/>
        <a:defRPr sz="2400">
          <a:solidFill>
            <a:srgbClr val="449A89"/>
          </a:solidFill>
          <a:latin typeface="+mn-lt"/>
          <a:ea typeface="MS PGothic" pitchFamily="34" charset="-128"/>
        </a:defRPr>
      </a:lvl3pPr>
      <a:lvl4pPr marL="1344613" indent="-180975" algn="l" defTabSz="455613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SzPct val="60000"/>
        <a:buFont typeface="Wingdings" pitchFamily="2" charset="2"/>
        <a:buChar char="§"/>
        <a:defRPr sz="2400">
          <a:solidFill>
            <a:srgbClr val="449A89"/>
          </a:solidFill>
          <a:latin typeface="+mn-lt"/>
          <a:ea typeface="MS PGothic" pitchFamily="34" charset="-128"/>
        </a:defRPr>
      </a:lvl4pPr>
      <a:lvl5pPr marL="2152650" indent="-176213" algn="l" defTabSz="455613" rtl="0" eaLnBrk="0" fontAlgn="base" hangingPunct="0">
        <a:lnSpc>
          <a:spcPts val="2200"/>
        </a:lnSpc>
        <a:spcBef>
          <a:spcPct val="0"/>
        </a:spcBef>
        <a:spcAft>
          <a:spcPts val="600"/>
        </a:spcAft>
        <a:buClr>
          <a:schemeClr val="tx2"/>
        </a:buClr>
        <a:buSzPct val="60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610764" indent="-177646" algn="l" defTabSz="456805" rtl="0" fontAlgn="base">
        <a:lnSpc>
          <a:spcPts val="2200"/>
        </a:lnSpc>
        <a:spcBef>
          <a:spcPct val="0"/>
        </a:spcBef>
        <a:spcAft>
          <a:spcPts val="600"/>
        </a:spcAft>
        <a:buClr>
          <a:schemeClr val="tx2"/>
        </a:buClr>
        <a:buSzPct val="6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3067569" indent="-177646" algn="l" defTabSz="456805" rtl="0" fontAlgn="base">
        <a:lnSpc>
          <a:spcPts val="2200"/>
        </a:lnSpc>
        <a:spcBef>
          <a:spcPct val="0"/>
        </a:spcBef>
        <a:spcAft>
          <a:spcPts val="600"/>
        </a:spcAft>
        <a:buClr>
          <a:schemeClr val="tx2"/>
        </a:buClr>
        <a:buSzPct val="6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524373" indent="-177646" algn="l" defTabSz="456805" rtl="0" fontAlgn="base">
        <a:lnSpc>
          <a:spcPts val="2200"/>
        </a:lnSpc>
        <a:spcBef>
          <a:spcPct val="0"/>
        </a:spcBef>
        <a:spcAft>
          <a:spcPts val="600"/>
        </a:spcAft>
        <a:buClr>
          <a:schemeClr val="tx2"/>
        </a:buClr>
        <a:buSzPct val="6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981178" indent="-177646" algn="l" defTabSz="456805" rtl="0" fontAlgn="base">
        <a:lnSpc>
          <a:spcPts val="2200"/>
        </a:lnSpc>
        <a:spcBef>
          <a:spcPct val="0"/>
        </a:spcBef>
        <a:spcAft>
          <a:spcPts val="600"/>
        </a:spcAft>
        <a:buClr>
          <a:schemeClr val="tx2"/>
        </a:buClr>
        <a:buSzPct val="6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68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05" algn="l" defTabSz="4568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609" algn="l" defTabSz="4568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413" algn="l" defTabSz="4568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218" algn="l" defTabSz="4568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021" algn="l" defTabSz="4568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827" algn="l" defTabSz="4568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631" algn="l" defTabSz="4568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436" algn="l" defTabSz="4568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Placeholder 1"/>
          <p:cNvSpPr>
            <a:spLocks noGrp="1"/>
          </p:cNvSpPr>
          <p:nvPr>
            <p:ph type="title"/>
          </p:nvPr>
        </p:nvSpPr>
        <p:spPr bwMode="auto">
          <a:xfrm>
            <a:off x="1328738" y="1177983"/>
            <a:ext cx="7516812" cy="782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5939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69999" y="2173288"/>
            <a:ext cx="6853237" cy="442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</p:txBody>
      </p:sp>
      <p:pic>
        <p:nvPicPr>
          <p:cNvPr id="59396" name="Picture 9" descr="uchfcola [Converted]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98939" y="214313"/>
            <a:ext cx="463867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397" name="Picture 10" descr="UCLH_Ver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788" y="5334000"/>
            <a:ext cx="569912" cy="125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86738" y="6356409"/>
            <a:ext cx="652462" cy="246063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007B85"/>
                </a:solidFill>
                <a:ea typeface="MS PGothic" pitchFamily="34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A15F74-7C8F-4BB6-AC21-A2F7556CCFD1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9693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hf hdr="0" ftr="0" dt="0"/>
  <p:txStyles>
    <p:titleStyle>
      <a:lvl1pPr algn="l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 kern="1200">
          <a:solidFill>
            <a:srgbClr val="006A71"/>
          </a:solidFill>
          <a:latin typeface="+mj-lt"/>
          <a:ea typeface="MS PGothic" pitchFamily="34" charset="-128"/>
          <a:cs typeface="ＭＳ Ｐゴシック" charset="-128"/>
        </a:defRPr>
      </a:lvl1pPr>
      <a:lvl2pPr algn="l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  <a:ea typeface="MS PGothic" pitchFamily="34" charset="-128"/>
          <a:cs typeface="ＭＳ Ｐゴシック" charset="-128"/>
        </a:defRPr>
      </a:lvl2pPr>
      <a:lvl3pPr algn="l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  <a:ea typeface="MS PGothic" pitchFamily="34" charset="-128"/>
          <a:cs typeface="ＭＳ Ｐゴシック" charset="-128"/>
        </a:defRPr>
      </a:lvl3pPr>
      <a:lvl4pPr algn="l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  <a:ea typeface="MS PGothic" pitchFamily="34" charset="-128"/>
          <a:cs typeface="ＭＳ Ｐゴシック" charset="-128"/>
        </a:defRPr>
      </a:lvl4pPr>
      <a:lvl5pPr algn="l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  <a:ea typeface="MS PGothic" pitchFamily="34" charset="-128"/>
          <a:cs typeface="ＭＳ Ｐゴシック" charset="-128"/>
        </a:defRPr>
      </a:lvl5pPr>
      <a:lvl6pPr marL="457200" algn="l" defTabSz="457200" rtl="0" fontAlgn="base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l" defTabSz="457200" rtl="0" fontAlgn="base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l" defTabSz="457200" rtl="0" fontAlgn="base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l" defTabSz="457200" rtl="0" fontAlgn="base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182563" indent="-3175" algn="l" defTabSz="457200" rtl="0" eaLnBrk="0" fontAlgn="base" hangingPunct="0">
        <a:lnSpc>
          <a:spcPts val="2200"/>
        </a:lnSpc>
        <a:spcBef>
          <a:spcPct val="0"/>
        </a:spcBef>
        <a:spcAft>
          <a:spcPts val="600"/>
        </a:spcAft>
        <a:buFont typeface="Arial" pitchFamily="34" charset="0"/>
        <a:defRPr sz="2000" kern="1200">
          <a:solidFill>
            <a:schemeClr val="tx1"/>
          </a:solidFill>
          <a:latin typeface="+mn-lt"/>
          <a:ea typeface="MS PGothic" pitchFamily="34" charset="-128"/>
          <a:cs typeface="ＭＳ Ｐゴシック" charset="-128"/>
        </a:defRPr>
      </a:lvl1pPr>
      <a:lvl2pPr marL="182563" indent="-182563" algn="l" defTabSz="457200" rtl="0" eaLnBrk="0" fontAlgn="base" hangingPunct="0">
        <a:lnSpc>
          <a:spcPts val="2200"/>
        </a:lnSpc>
        <a:spcBef>
          <a:spcPct val="0"/>
        </a:spcBef>
        <a:spcAft>
          <a:spcPts val="600"/>
        </a:spcAft>
        <a:buClr>
          <a:schemeClr val="tx1"/>
        </a:buClr>
        <a:buSzPct val="60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357188" indent="-177800" algn="l" defTabSz="457200" rtl="0" eaLnBrk="0" fontAlgn="base" hangingPunct="0">
        <a:lnSpc>
          <a:spcPts val="2200"/>
        </a:lnSpc>
        <a:spcBef>
          <a:spcPct val="0"/>
        </a:spcBef>
        <a:spcAft>
          <a:spcPts val="600"/>
        </a:spcAft>
        <a:buClr>
          <a:schemeClr val="tx1"/>
        </a:buClr>
        <a:buSzPct val="60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357188" indent="-177800" algn="l" defTabSz="457200" rtl="0" eaLnBrk="0" fontAlgn="base" hangingPunct="0">
        <a:lnSpc>
          <a:spcPts val="2200"/>
        </a:lnSpc>
        <a:spcBef>
          <a:spcPct val="0"/>
        </a:spcBef>
        <a:spcAft>
          <a:spcPts val="600"/>
        </a:spcAft>
        <a:buClr>
          <a:schemeClr val="bg1"/>
        </a:buClr>
        <a:buSzPct val="60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357188" indent="-177800" algn="l" defTabSz="457200" rtl="0" eaLnBrk="0" fontAlgn="base" hangingPunct="0">
        <a:lnSpc>
          <a:spcPts val="2200"/>
        </a:lnSpc>
        <a:spcBef>
          <a:spcPct val="0"/>
        </a:spcBef>
        <a:spcAft>
          <a:spcPts val="600"/>
        </a:spcAft>
        <a:buClr>
          <a:schemeClr val="tx2"/>
        </a:buClr>
        <a:buSzPct val="60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Placeholder 1">
            <a:extLst>
              <a:ext uri="{FF2B5EF4-FFF2-40B4-BE49-F238E27FC236}">
                <a16:creationId xmlns:a16="http://schemas.microsoft.com/office/drawing/2014/main" id="{8BA1262A-804A-448D-9BA0-1065CFEF76B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125538" y="1219200"/>
            <a:ext cx="7516812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32771" name="Text Placeholder 2">
            <a:extLst>
              <a:ext uri="{FF2B5EF4-FFF2-40B4-BE49-F238E27FC236}">
                <a16:creationId xmlns:a16="http://schemas.microsoft.com/office/drawing/2014/main" id="{7B248690-A9B0-4475-827C-3AB4F84FB4E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120775" y="2173288"/>
            <a:ext cx="7526338" cy="442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</p:txBody>
      </p:sp>
      <p:pic>
        <p:nvPicPr>
          <p:cNvPr id="32772" name="Picture 10" descr="UCLH_Vert.png">
            <a:extLst>
              <a:ext uri="{FF2B5EF4-FFF2-40B4-BE49-F238E27FC236}">
                <a16:creationId xmlns:a16="http://schemas.microsoft.com/office/drawing/2014/main" id="{CC5869DB-F4D4-4645-A0D1-F88641E2657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788" y="5334000"/>
            <a:ext cx="569912" cy="125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3" name="Picture 13" descr="EDH logo.jpg">
            <a:extLst>
              <a:ext uri="{FF2B5EF4-FFF2-40B4-BE49-F238E27FC236}">
                <a16:creationId xmlns:a16="http://schemas.microsoft.com/office/drawing/2014/main" id="{96494494-F30E-4420-921D-8835A861418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7313" y="182563"/>
            <a:ext cx="958850" cy="1046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8224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hf hdr="0" ftr="0" dt="0"/>
  <p:txStyles>
    <p:titleStyle>
      <a:lvl1pPr algn="ctr" defTabSz="4445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defTabSz="4445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2pPr>
      <a:lvl3pPr algn="ctr" defTabSz="4445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3pPr>
      <a:lvl4pPr algn="ctr" defTabSz="4445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4pPr>
      <a:lvl5pPr algn="ctr" defTabSz="4445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5pPr>
      <a:lvl6pPr marL="447159" algn="l" defTabSz="447159" rtl="0" fontAlgn="base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  <a:ea typeface="ＭＳ Ｐゴシック" charset="0"/>
          <a:cs typeface="ＭＳ Ｐゴシック" charset="0"/>
        </a:defRPr>
      </a:lvl6pPr>
      <a:lvl7pPr marL="894375" algn="l" defTabSz="447159" rtl="0" fontAlgn="base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  <a:ea typeface="ＭＳ Ｐゴシック" charset="0"/>
          <a:cs typeface="ＭＳ Ｐゴシック" charset="0"/>
        </a:defRPr>
      </a:lvl7pPr>
      <a:lvl8pPr marL="1341574" algn="l" defTabSz="447159" rtl="0" fontAlgn="base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  <a:ea typeface="ＭＳ Ｐゴシック" charset="0"/>
          <a:cs typeface="ＭＳ Ｐゴシック" charset="0"/>
        </a:defRPr>
      </a:lvl8pPr>
      <a:lvl9pPr marL="1788768" algn="l" defTabSz="447159" rtl="0" fontAlgn="base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257175" indent="-169863" algn="l" defTabSz="44450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panose="020B0604020202020204" pitchFamily="34" charset="0"/>
        <a:buChar char="•"/>
        <a:defRPr sz="2400">
          <a:solidFill>
            <a:schemeClr val="tx2"/>
          </a:solidFill>
          <a:latin typeface="+mn-lt"/>
          <a:ea typeface="MS PGothic" pitchFamily="34" charset="-128"/>
          <a:cs typeface="+mn-cs"/>
        </a:defRPr>
      </a:lvl1pPr>
      <a:lvl2pPr marL="608013" indent="-171450" algn="l" defTabSz="44450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Courier New" panose="02070309020205020404" pitchFamily="49" charset="0"/>
        <a:buChar char="o"/>
        <a:defRPr sz="2400">
          <a:solidFill>
            <a:srgbClr val="449A89"/>
          </a:solidFill>
          <a:latin typeface="+mn-lt"/>
          <a:ea typeface="MS PGothic" pitchFamily="34" charset="-128"/>
        </a:defRPr>
      </a:lvl2pPr>
      <a:lvl3pPr marL="960438" indent="-168275" algn="l" defTabSz="44450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Lucida Grande"/>
        <a:buChar char="-"/>
        <a:defRPr sz="2400">
          <a:solidFill>
            <a:srgbClr val="449A89"/>
          </a:solidFill>
          <a:latin typeface="+mn-lt"/>
          <a:ea typeface="MS PGothic" pitchFamily="34" charset="-128"/>
        </a:defRPr>
      </a:lvl3pPr>
      <a:lvl4pPr marL="1316038" indent="-176213" algn="l" defTabSz="444500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SzPct val="60000"/>
        <a:buFont typeface="Wingdings" panose="05000000000000000000" pitchFamily="2" charset="2"/>
        <a:buChar char="§"/>
        <a:defRPr sz="2400">
          <a:solidFill>
            <a:srgbClr val="449A89"/>
          </a:solidFill>
          <a:latin typeface="+mn-lt"/>
          <a:ea typeface="MS PGothic" pitchFamily="34" charset="-128"/>
        </a:defRPr>
      </a:lvl4pPr>
      <a:lvl5pPr marL="2106613" indent="-171450" algn="l" defTabSz="444500" rtl="0" eaLnBrk="0" fontAlgn="base" hangingPunct="0">
        <a:lnSpc>
          <a:spcPts val="2200"/>
        </a:lnSpc>
        <a:spcBef>
          <a:spcPct val="0"/>
        </a:spcBef>
        <a:spcAft>
          <a:spcPts val="600"/>
        </a:spcAft>
        <a:buClr>
          <a:schemeClr val="tx2"/>
        </a:buClr>
        <a:buSzPct val="6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55823" indent="-173950" algn="l" defTabSz="447159" rtl="0" fontAlgn="base">
        <a:lnSpc>
          <a:spcPts val="2200"/>
        </a:lnSpc>
        <a:spcBef>
          <a:spcPct val="0"/>
        </a:spcBef>
        <a:spcAft>
          <a:spcPts val="600"/>
        </a:spcAft>
        <a:buClr>
          <a:schemeClr val="tx2"/>
        </a:buClr>
        <a:buSzPct val="6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3003021" indent="-173950" algn="l" defTabSz="447159" rtl="0" fontAlgn="base">
        <a:lnSpc>
          <a:spcPts val="2200"/>
        </a:lnSpc>
        <a:spcBef>
          <a:spcPct val="0"/>
        </a:spcBef>
        <a:spcAft>
          <a:spcPts val="600"/>
        </a:spcAft>
        <a:buClr>
          <a:schemeClr val="tx2"/>
        </a:buClr>
        <a:buSzPct val="6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450206" indent="-173950" algn="l" defTabSz="447159" rtl="0" fontAlgn="base">
        <a:lnSpc>
          <a:spcPts val="2200"/>
        </a:lnSpc>
        <a:spcBef>
          <a:spcPct val="0"/>
        </a:spcBef>
        <a:spcAft>
          <a:spcPts val="600"/>
        </a:spcAft>
        <a:buClr>
          <a:schemeClr val="tx2"/>
        </a:buClr>
        <a:buSzPct val="6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897390" indent="-173950" algn="l" defTabSz="447159" rtl="0" fontAlgn="base">
        <a:lnSpc>
          <a:spcPts val="2200"/>
        </a:lnSpc>
        <a:spcBef>
          <a:spcPct val="0"/>
        </a:spcBef>
        <a:spcAft>
          <a:spcPts val="600"/>
        </a:spcAft>
        <a:buClr>
          <a:schemeClr val="tx2"/>
        </a:buClr>
        <a:buSzPct val="6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471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7159" algn="l" defTabSz="4471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4375" algn="l" defTabSz="4471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1574" algn="l" defTabSz="4471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88768" algn="l" defTabSz="4471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35958" algn="l" defTabSz="4471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83149" algn="l" defTabSz="4471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30340" algn="l" defTabSz="4471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77532" algn="l" defTabSz="4471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Placeholder 1">
            <a:extLst>
              <a:ext uri="{FF2B5EF4-FFF2-40B4-BE49-F238E27FC236}">
                <a16:creationId xmlns:a16="http://schemas.microsoft.com/office/drawing/2014/main" id="{1A606782-C1CF-4171-A11C-2036838CD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62467" name="Text Placeholder 2">
            <a:extLst>
              <a:ext uri="{FF2B5EF4-FFF2-40B4-BE49-F238E27FC236}">
                <a16:creationId xmlns:a16="http://schemas.microsoft.com/office/drawing/2014/main" id="{4C46A71B-F034-4EDB-B5D4-DE9C00996C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5B8B20-24EF-44D7-90E2-38128F5555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9B64E0B-CAB6-41C3-9B77-7ADB794EF8B3}" type="datetimeFigureOut">
              <a:rPr lang="en-GB"/>
              <a:pPr>
                <a:defRPr/>
              </a:pPr>
              <a:t>27/08/2019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038C4D-310B-460E-804D-B2FE762E25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8DCECC-9871-4600-8832-D17EA2BC62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6B069A7-917B-45D8-B4F8-021DE27D9CE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185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Macintosh HD:Users:elicocortesbarrera:Desktop:1.png">
            <a:extLst>
              <a:ext uri="{FF2B5EF4-FFF2-40B4-BE49-F238E27FC236}">
                <a16:creationId xmlns:a16="http://schemas.microsoft.com/office/drawing/2014/main" id="{F86F2E79-DFD9-43D9-8216-AFF7A43AB12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7778" y="929826"/>
            <a:ext cx="2855595" cy="169037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3" descr="Macintosh HD:Users:elicocortesbarrera:Desktop:3.png">
            <a:extLst>
              <a:ext uri="{FF2B5EF4-FFF2-40B4-BE49-F238E27FC236}">
                <a16:creationId xmlns:a16="http://schemas.microsoft.com/office/drawing/2014/main" id="{E32FD824-F0F6-4DF2-BF50-79479E8BEAF3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652" y="872993"/>
            <a:ext cx="2969260" cy="180403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n 7" descr="Macintosh HD:Users:elicocortesbarrera:Desktop:6.png">
            <a:extLst>
              <a:ext uri="{FF2B5EF4-FFF2-40B4-BE49-F238E27FC236}">
                <a16:creationId xmlns:a16="http://schemas.microsoft.com/office/drawing/2014/main" id="{3F871794-033B-45B9-AD70-90BC1929AB74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064" y="3480808"/>
            <a:ext cx="2971165" cy="167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6" descr="Macintosh HD:Users:elicocortesbarrera:Desktop:2.png">
            <a:extLst>
              <a:ext uri="{FF2B5EF4-FFF2-40B4-BE49-F238E27FC236}">
                <a16:creationId xmlns:a16="http://schemas.microsoft.com/office/drawing/2014/main" id="{53A73818-46EF-489F-8AD8-2B761CD9E3AB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2549" y="3492275"/>
            <a:ext cx="2987040" cy="173355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21BA92A-9EC6-49E8-82BD-4910C25AC74E}"/>
              </a:ext>
            </a:extLst>
          </p:cNvPr>
          <p:cNvSpPr txBox="1"/>
          <p:nvPr/>
        </p:nvSpPr>
        <p:spPr>
          <a:xfrm flipH="1">
            <a:off x="1422695" y="2677028"/>
            <a:ext cx="13339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Seconds</a:t>
            </a:r>
          </a:p>
          <a:p>
            <a:r>
              <a:rPr lang="en-GB" dirty="0"/>
              <a:t>Minutes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F6380B-01F8-4732-B38F-CFC1E6EEFA0D}"/>
              </a:ext>
            </a:extLst>
          </p:cNvPr>
          <p:cNvSpPr txBox="1"/>
          <p:nvPr/>
        </p:nvSpPr>
        <p:spPr>
          <a:xfrm flipH="1">
            <a:off x="1561648" y="5298358"/>
            <a:ext cx="13339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Seconds</a:t>
            </a:r>
          </a:p>
          <a:p>
            <a:r>
              <a:rPr lang="en-GB" dirty="0"/>
              <a:t>Minutes </a:t>
            </a:r>
          </a:p>
          <a:p>
            <a:r>
              <a:rPr lang="en-GB" dirty="0"/>
              <a:t>Hours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6203FC-AA80-42ED-8841-D6CA5DA1BC4A}"/>
              </a:ext>
            </a:extLst>
          </p:cNvPr>
          <p:cNvSpPr txBox="1"/>
          <p:nvPr/>
        </p:nvSpPr>
        <p:spPr>
          <a:xfrm>
            <a:off x="5889272" y="5225825"/>
            <a:ext cx="1008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Seconds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3004AFA-7F9B-4F6D-AFB4-03C7F75F7AF4}"/>
              </a:ext>
            </a:extLst>
          </p:cNvPr>
          <p:cNvSpPr txBox="1"/>
          <p:nvPr/>
        </p:nvSpPr>
        <p:spPr>
          <a:xfrm>
            <a:off x="7518237" y="5202033"/>
            <a:ext cx="1138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Minutes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06A709-6BDA-4838-8C5F-4D6FD5487A8E}"/>
              </a:ext>
            </a:extLst>
          </p:cNvPr>
          <p:cNvSpPr txBox="1"/>
          <p:nvPr/>
        </p:nvSpPr>
        <p:spPr>
          <a:xfrm>
            <a:off x="5889272" y="2620196"/>
            <a:ext cx="1290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Seconds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99F6E02-611C-4DA7-B2B4-E41D312B32C3}"/>
              </a:ext>
            </a:extLst>
          </p:cNvPr>
          <p:cNvSpPr txBox="1"/>
          <p:nvPr/>
        </p:nvSpPr>
        <p:spPr>
          <a:xfrm>
            <a:off x="750627" y="87299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E6663BB-0BCE-4700-84EE-B24F2145A987}"/>
              </a:ext>
            </a:extLst>
          </p:cNvPr>
          <p:cNvSpPr txBox="1"/>
          <p:nvPr/>
        </p:nvSpPr>
        <p:spPr>
          <a:xfrm>
            <a:off x="704908" y="388620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9DEA914-9BD4-46A5-B689-23A5692C8E6A}"/>
              </a:ext>
            </a:extLst>
          </p:cNvPr>
          <p:cNvSpPr txBox="1"/>
          <p:nvPr/>
        </p:nvSpPr>
        <p:spPr>
          <a:xfrm>
            <a:off x="5015753" y="11026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B90BBBE-CCB8-45F3-9DBD-172CAB56707A}"/>
              </a:ext>
            </a:extLst>
          </p:cNvPr>
          <p:cNvSpPr txBox="1"/>
          <p:nvPr/>
        </p:nvSpPr>
        <p:spPr>
          <a:xfrm>
            <a:off x="5177118" y="379207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605109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Oval 10">
            <a:extLst>
              <a:ext uri="{FF2B5EF4-FFF2-40B4-BE49-F238E27FC236}">
                <a16:creationId xmlns:a16="http://schemas.microsoft.com/office/drawing/2014/main" id="{26818AE3-D878-479F-8489-FF109FFDAC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6263" y="3182938"/>
            <a:ext cx="1443037" cy="917575"/>
          </a:xfrm>
          <a:prstGeom prst="ellipse">
            <a:avLst/>
          </a:prstGeom>
          <a:solidFill>
            <a:srgbClr val="FFC0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7B8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Pain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7B8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Clinic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7B6D88B-3DD0-4A6D-8DFC-AEEB2AC51646}"/>
              </a:ext>
            </a:extLst>
          </p:cNvPr>
          <p:cNvSpPr/>
          <p:nvPr/>
        </p:nvSpPr>
        <p:spPr>
          <a:xfrm>
            <a:off x="3168650" y="228140"/>
            <a:ext cx="1981200" cy="914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7B85">
                  <a:lumMod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7525" name="Oval 20">
            <a:extLst>
              <a:ext uri="{FF2B5EF4-FFF2-40B4-BE49-F238E27FC236}">
                <a16:creationId xmlns:a16="http://schemas.microsoft.com/office/drawing/2014/main" id="{10F69DA5-8E5E-4160-8EF4-B1ED700828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6525" y="3209925"/>
            <a:ext cx="1631950" cy="1079500"/>
          </a:xfrm>
          <a:prstGeom prst="ellipse">
            <a:avLst/>
          </a:prstGeom>
          <a:solidFill>
            <a:srgbClr val="FFC0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7B8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Oral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7B8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surgery </a:t>
            </a:r>
          </a:p>
        </p:txBody>
      </p:sp>
      <p:sp>
        <p:nvSpPr>
          <p:cNvPr id="107526" name="Oval 10">
            <a:extLst>
              <a:ext uri="{FF2B5EF4-FFF2-40B4-BE49-F238E27FC236}">
                <a16:creationId xmlns:a16="http://schemas.microsoft.com/office/drawing/2014/main" id="{1090B83E-13BC-41B6-9D29-739597B6F1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788" y="3281363"/>
            <a:ext cx="2195512" cy="820737"/>
          </a:xfrm>
          <a:prstGeom prst="ellipse">
            <a:avLst/>
          </a:prstGeom>
          <a:solidFill>
            <a:srgbClr val="FFC0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7B8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Neurology </a:t>
            </a:r>
          </a:p>
        </p:txBody>
      </p:sp>
      <p:sp>
        <p:nvSpPr>
          <p:cNvPr id="107527" name="Oval 20">
            <a:extLst>
              <a:ext uri="{FF2B5EF4-FFF2-40B4-BE49-F238E27FC236}">
                <a16:creationId xmlns:a16="http://schemas.microsoft.com/office/drawing/2014/main" id="{5D7E987B-B02A-44BA-831B-1498F6D11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7713" y="3136900"/>
            <a:ext cx="1863725" cy="1081088"/>
          </a:xfrm>
          <a:prstGeom prst="ellipse">
            <a:avLst/>
          </a:prstGeom>
          <a:solidFill>
            <a:srgbClr val="FFC0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7B8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Oral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7B8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medicine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F7A81C1-242A-4EB5-82CD-BF6BF6970AED}"/>
              </a:ext>
            </a:extLst>
          </p:cNvPr>
          <p:cNvSpPr/>
          <p:nvPr/>
        </p:nvSpPr>
        <p:spPr>
          <a:xfrm>
            <a:off x="257175" y="4878388"/>
            <a:ext cx="2270125" cy="71596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7B85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Neurosurgery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ACDCD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AA6B2ED-4E16-4F83-AF45-C0D85A96E3B0}"/>
              </a:ext>
            </a:extLst>
          </p:cNvPr>
          <p:cNvSpPr/>
          <p:nvPr/>
        </p:nvSpPr>
        <p:spPr>
          <a:xfrm>
            <a:off x="5149850" y="4878388"/>
            <a:ext cx="2312988" cy="869950"/>
          </a:xfrm>
          <a:prstGeom prst="rect">
            <a:avLst/>
          </a:prstGeom>
          <a:solidFill>
            <a:srgbClr val="99FF3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007B85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Specialist facial pain 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3DAD56B9-63B4-4837-9946-96B4DBA465E3}"/>
              </a:ext>
            </a:extLst>
          </p:cNvPr>
          <p:cNvCxnSpPr>
            <a:cxnSpLocks/>
          </p:cNvCxnSpPr>
          <p:nvPr/>
        </p:nvCxnSpPr>
        <p:spPr>
          <a:xfrm flipH="1">
            <a:off x="1557338" y="1033463"/>
            <a:ext cx="1611312" cy="83740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DEDF6DEA-38A5-417F-956C-412B43C3A703}"/>
              </a:ext>
            </a:extLst>
          </p:cNvPr>
          <p:cNvCxnSpPr>
            <a:cxnSpLocks/>
          </p:cNvCxnSpPr>
          <p:nvPr/>
        </p:nvCxnSpPr>
        <p:spPr>
          <a:xfrm>
            <a:off x="3806825" y="1803400"/>
            <a:ext cx="0" cy="3778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5D664273-311E-46D1-A4C9-08391CAA9FE3}"/>
              </a:ext>
            </a:extLst>
          </p:cNvPr>
          <p:cNvCxnSpPr>
            <a:cxnSpLocks/>
          </p:cNvCxnSpPr>
          <p:nvPr/>
        </p:nvCxnSpPr>
        <p:spPr>
          <a:xfrm>
            <a:off x="1550988" y="2755900"/>
            <a:ext cx="0" cy="52546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D98EFEC2-8128-4F18-B438-10955DE65C5C}"/>
              </a:ext>
            </a:extLst>
          </p:cNvPr>
          <p:cNvCxnSpPr>
            <a:cxnSpLocks/>
          </p:cNvCxnSpPr>
          <p:nvPr/>
        </p:nvCxnSpPr>
        <p:spPr>
          <a:xfrm flipH="1">
            <a:off x="1830388" y="2462213"/>
            <a:ext cx="1585912" cy="8128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06DA3753-86E8-4E30-9941-F31CB3A83B9E}"/>
              </a:ext>
            </a:extLst>
          </p:cNvPr>
          <p:cNvCxnSpPr>
            <a:cxnSpLocks/>
            <a:stCxn id="107522" idx="4"/>
            <a:endCxn id="23" idx="0"/>
          </p:cNvCxnSpPr>
          <p:nvPr/>
        </p:nvCxnSpPr>
        <p:spPr>
          <a:xfrm>
            <a:off x="3838575" y="4100513"/>
            <a:ext cx="2468563" cy="7778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269CA7B4-A16E-4087-BBC1-8CCCFCB85F56}"/>
              </a:ext>
            </a:extLst>
          </p:cNvPr>
          <p:cNvCxnSpPr>
            <a:cxnSpLocks/>
          </p:cNvCxnSpPr>
          <p:nvPr/>
        </p:nvCxnSpPr>
        <p:spPr>
          <a:xfrm>
            <a:off x="6238875" y="4311650"/>
            <a:ext cx="66675" cy="56515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A77B60A2-E3AA-45A0-9529-222930769004}"/>
              </a:ext>
            </a:extLst>
          </p:cNvPr>
          <p:cNvCxnSpPr>
            <a:cxnSpLocks/>
          </p:cNvCxnSpPr>
          <p:nvPr/>
        </p:nvCxnSpPr>
        <p:spPr>
          <a:xfrm flipH="1">
            <a:off x="6305550" y="4217988"/>
            <a:ext cx="1652588" cy="63976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98752A54-EFF5-4A4A-BEC4-6992A99CE694}"/>
              </a:ext>
            </a:extLst>
          </p:cNvPr>
          <p:cNvSpPr/>
          <p:nvPr/>
        </p:nvSpPr>
        <p:spPr>
          <a:xfrm>
            <a:off x="3100388" y="4876800"/>
            <a:ext cx="1752600" cy="871538"/>
          </a:xfrm>
          <a:prstGeom prst="rect">
            <a:avLst/>
          </a:prstGeom>
          <a:solidFill>
            <a:srgbClr val="99FF3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007B85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Headache  neurology 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D6823063-05E7-4C01-B774-3012B25FB9E8}"/>
              </a:ext>
            </a:extLst>
          </p:cNvPr>
          <p:cNvCxnSpPr>
            <a:cxnSpLocks/>
          </p:cNvCxnSpPr>
          <p:nvPr/>
        </p:nvCxnSpPr>
        <p:spPr>
          <a:xfrm>
            <a:off x="4279900" y="2387600"/>
            <a:ext cx="110490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B7BDB562-BB07-4F1F-9069-5535D68AA600}"/>
              </a:ext>
            </a:extLst>
          </p:cNvPr>
          <p:cNvCxnSpPr>
            <a:cxnSpLocks/>
          </p:cNvCxnSpPr>
          <p:nvPr/>
        </p:nvCxnSpPr>
        <p:spPr>
          <a:xfrm>
            <a:off x="5881397" y="2828925"/>
            <a:ext cx="43153" cy="40163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0AF41EF3-497D-4BA7-9FBA-8DC738E6A212}"/>
              </a:ext>
            </a:extLst>
          </p:cNvPr>
          <p:cNvCxnSpPr>
            <a:cxnSpLocks/>
          </p:cNvCxnSpPr>
          <p:nvPr/>
        </p:nvCxnSpPr>
        <p:spPr>
          <a:xfrm>
            <a:off x="3836988" y="2719388"/>
            <a:ext cx="25400" cy="4953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07912630-B244-4CFD-A252-DDB13A8E5D14}"/>
              </a:ext>
            </a:extLst>
          </p:cNvPr>
          <p:cNvCxnSpPr>
            <a:cxnSpLocks/>
          </p:cNvCxnSpPr>
          <p:nvPr/>
        </p:nvCxnSpPr>
        <p:spPr>
          <a:xfrm flipV="1">
            <a:off x="2074863" y="2413000"/>
            <a:ext cx="1277937" cy="95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A4D09225-BB0D-4AF2-A2BC-5C67C8B78F2D}"/>
              </a:ext>
            </a:extLst>
          </p:cNvPr>
          <p:cNvCxnSpPr>
            <a:stCxn id="107526" idx="4"/>
          </p:cNvCxnSpPr>
          <p:nvPr/>
        </p:nvCxnSpPr>
        <p:spPr>
          <a:xfrm flipH="1">
            <a:off x="1550988" y="4102100"/>
            <a:ext cx="6350" cy="75565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C9C0875C-3759-4DB6-80DE-483CECEB7413}"/>
              </a:ext>
            </a:extLst>
          </p:cNvPr>
          <p:cNvCxnSpPr>
            <a:stCxn id="107526" idx="4"/>
            <a:endCxn id="62" idx="0"/>
          </p:cNvCxnSpPr>
          <p:nvPr/>
        </p:nvCxnSpPr>
        <p:spPr>
          <a:xfrm>
            <a:off x="1557338" y="4102100"/>
            <a:ext cx="2419350" cy="7747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704EDADB-595F-430F-AE9B-0FEEE4BBDD37}"/>
              </a:ext>
            </a:extLst>
          </p:cNvPr>
          <p:cNvCxnSpPr>
            <a:cxnSpLocks/>
          </p:cNvCxnSpPr>
          <p:nvPr/>
        </p:nvCxnSpPr>
        <p:spPr>
          <a:xfrm>
            <a:off x="3903663" y="4052888"/>
            <a:ext cx="22225" cy="8255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28380F9D-A4D8-4B36-94EF-10DE783D0C02}"/>
              </a:ext>
            </a:extLst>
          </p:cNvPr>
          <p:cNvCxnSpPr>
            <a:cxnSpLocks/>
            <a:stCxn id="62" idx="1"/>
          </p:cNvCxnSpPr>
          <p:nvPr/>
        </p:nvCxnSpPr>
        <p:spPr>
          <a:xfrm flipH="1">
            <a:off x="2527300" y="5313363"/>
            <a:ext cx="573088" cy="0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7546" name="Picture 2" descr="A drawing of a cartoon character&#10;&#10;Description generated with high confidence">
            <a:extLst>
              <a:ext uri="{FF2B5EF4-FFF2-40B4-BE49-F238E27FC236}">
                <a16:creationId xmlns:a16="http://schemas.microsoft.com/office/drawing/2014/main" id="{85FE0E00-5A81-4057-91CB-22DBD26667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01546" y="68453"/>
            <a:ext cx="1138238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7547" name="Picture 5" descr="A group of people sitting at a table&#10;&#10;Description generated with high confidence">
            <a:extLst>
              <a:ext uri="{FF2B5EF4-FFF2-40B4-BE49-F238E27FC236}">
                <a16:creationId xmlns:a16="http://schemas.microsoft.com/office/drawing/2014/main" id="{53E70AC2-0466-4F46-A7AD-13AE16AAD9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9025" y="1890713"/>
            <a:ext cx="847725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7548" name="Picture 12">
            <a:extLst>
              <a:ext uri="{FF2B5EF4-FFF2-40B4-BE49-F238E27FC236}">
                <a16:creationId xmlns:a16="http://schemas.microsoft.com/office/drawing/2014/main" id="{6ACB3F03-321E-4D9B-B9D8-42D5341971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02000" y="1803400"/>
            <a:ext cx="989013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7549" name="Picture 16">
            <a:extLst>
              <a:ext uri="{FF2B5EF4-FFF2-40B4-BE49-F238E27FC236}">
                <a16:creationId xmlns:a16="http://schemas.microsoft.com/office/drawing/2014/main" id="{3679093F-375F-480E-95EE-A7EEAAD62E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86481" y="1553851"/>
            <a:ext cx="1134889" cy="1372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7550" name="Picture 19" descr="A sign on the side of a building&#10;&#10;Description generated with very high confidence">
            <a:extLst>
              <a:ext uri="{FF2B5EF4-FFF2-40B4-BE49-F238E27FC236}">
                <a16:creationId xmlns:a16="http://schemas.microsoft.com/office/drawing/2014/main" id="{B1330678-8793-4C5D-861B-727A39AD19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62800" y="2049463"/>
            <a:ext cx="1785938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6A5EA2CD-2753-4EC0-9AD1-0963D2DDEF28}"/>
              </a:ext>
            </a:extLst>
          </p:cNvPr>
          <p:cNvCxnSpPr>
            <a:cxnSpLocks/>
          </p:cNvCxnSpPr>
          <p:nvPr/>
        </p:nvCxnSpPr>
        <p:spPr>
          <a:xfrm>
            <a:off x="5164229" y="1142254"/>
            <a:ext cx="2420938" cy="64611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3B95419A-13CD-4E72-88D6-201DA4495767}"/>
              </a:ext>
            </a:extLst>
          </p:cNvPr>
          <p:cNvCxnSpPr>
            <a:cxnSpLocks/>
            <a:stCxn id="107550" idx="1"/>
          </p:cNvCxnSpPr>
          <p:nvPr/>
        </p:nvCxnSpPr>
        <p:spPr>
          <a:xfrm flipH="1" flipV="1">
            <a:off x="6540500" y="2460625"/>
            <a:ext cx="622300" cy="1746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Connector: Elbow 62">
            <a:extLst>
              <a:ext uri="{FF2B5EF4-FFF2-40B4-BE49-F238E27FC236}">
                <a16:creationId xmlns:a16="http://schemas.microsoft.com/office/drawing/2014/main" id="{26940B29-875A-4528-83DB-F3157833DAEF}"/>
              </a:ext>
            </a:extLst>
          </p:cNvPr>
          <p:cNvCxnSpPr>
            <a:cxnSpLocks/>
            <a:stCxn id="23" idx="2"/>
          </p:cNvCxnSpPr>
          <p:nvPr/>
        </p:nvCxnSpPr>
        <p:spPr>
          <a:xfrm rot="5400000">
            <a:off x="3675857" y="3464719"/>
            <a:ext cx="347662" cy="4914900"/>
          </a:xfrm>
          <a:prstGeom prst="bentConnector2">
            <a:avLst/>
          </a:prstGeom>
          <a:ln w="762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23DDB411-B924-41BB-AF05-1D554994E5E2}"/>
              </a:ext>
            </a:extLst>
          </p:cNvPr>
          <p:cNvCxnSpPr>
            <a:cxnSpLocks/>
            <a:endCxn id="22" idx="2"/>
          </p:cNvCxnSpPr>
          <p:nvPr/>
        </p:nvCxnSpPr>
        <p:spPr>
          <a:xfrm flipV="1">
            <a:off x="1392238" y="5594350"/>
            <a:ext cx="0" cy="501650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8C17AF15-4C71-4516-9302-7781AAA4A6C0}"/>
              </a:ext>
            </a:extLst>
          </p:cNvPr>
          <p:cNvCxnSpPr>
            <a:cxnSpLocks/>
            <a:endCxn id="107527" idx="0"/>
          </p:cNvCxnSpPr>
          <p:nvPr/>
        </p:nvCxnSpPr>
        <p:spPr>
          <a:xfrm>
            <a:off x="6400800" y="2828925"/>
            <a:ext cx="1628776" cy="3079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3B0C3FA5-F99D-460D-997C-3B10A284C7DE}"/>
              </a:ext>
            </a:extLst>
          </p:cNvPr>
          <p:cNvCxnSpPr>
            <a:cxnSpLocks/>
            <a:stCxn id="107546" idx="2"/>
            <a:endCxn id="107548" idx="0"/>
          </p:cNvCxnSpPr>
          <p:nvPr/>
        </p:nvCxnSpPr>
        <p:spPr>
          <a:xfrm rot="5400000">
            <a:off x="3685232" y="1317966"/>
            <a:ext cx="596709" cy="374158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551" name="Straight Arrow Connector 107550">
            <a:extLst>
              <a:ext uri="{FF2B5EF4-FFF2-40B4-BE49-F238E27FC236}">
                <a16:creationId xmlns:a16="http://schemas.microsoft.com/office/drawing/2014/main" id="{F3AA8BBC-6C30-4D5C-8FC2-5CE5F155F749}"/>
              </a:ext>
            </a:extLst>
          </p:cNvPr>
          <p:cNvCxnSpPr>
            <a:cxnSpLocks/>
            <a:stCxn id="107549" idx="0"/>
            <a:endCxn id="107549" idx="0"/>
          </p:cNvCxnSpPr>
          <p:nvPr/>
        </p:nvCxnSpPr>
        <p:spPr>
          <a:xfrm>
            <a:off x="5953926" y="1553851"/>
            <a:ext cx="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or: Elbow 51">
            <a:extLst>
              <a:ext uri="{FF2B5EF4-FFF2-40B4-BE49-F238E27FC236}">
                <a16:creationId xmlns:a16="http://schemas.microsoft.com/office/drawing/2014/main" id="{A8E54AA3-955E-46B7-A6EA-10352763C381}"/>
              </a:ext>
            </a:extLst>
          </p:cNvPr>
          <p:cNvCxnSpPr>
            <a:cxnSpLocks/>
          </p:cNvCxnSpPr>
          <p:nvPr/>
        </p:nvCxnSpPr>
        <p:spPr>
          <a:xfrm>
            <a:off x="4153983" y="1491390"/>
            <a:ext cx="1837745" cy="358950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0435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AutoShape 7">
            <a:extLst>
              <a:ext uri="{FF2B5EF4-FFF2-40B4-BE49-F238E27FC236}">
                <a16:creationId xmlns:a16="http://schemas.microsoft.com/office/drawing/2014/main" id="{4A284691-220E-41C7-9D19-75F9AC1897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8325" y="2452688"/>
            <a:ext cx="1470025" cy="3175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86868" tIns="43434" rIns="86868" bIns="43434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ko-KR" sz="1400" b="1" dirty="0">
                <a:solidFill>
                  <a:srgbClr val="000000"/>
                </a:solidFill>
                <a:latin typeface="Calibri"/>
                <a:ea typeface="Batang" pitchFamily="18" charset="-127"/>
              </a:rPr>
              <a:t>MS</a:t>
            </a:r>
          </a:p>
        </p:txBody>
      </p:sp>
      <p:cxnSp>
        <p:nvCxnSpPr>
          <p:cNvPr id="43011" name="AutoShape 23">
            <a:extLst>
              <a:ext uri="{FF2B5EF4-FFF2-40B4-BE49-F238E27FC236}">
                <a16:creationId xmlns:a16="http://schemas.microsoft.com/office/drawing/2014/main" id="{56A5549D-EF00-4750-93CF-A702061B4E8E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7266781" y="1537494"/>
            <a:ext cx="714375" cy="115093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 type="none" w="lg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28" name="AutoShape 25">
            <a:extLst>
              <a:ext uri="{FF2B5EF4-FFF2-40B4-BE49-F238E27FC236}">
                <a16:creationId xmlns:a16="http://schemas.microsoft.com/office/drawing/2014/main" id="{EA2224A7-FBFD-4CFE-883E-55439F0669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0438" y="2452688"/>
            <a:ext cx="1449387" cy="36671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86868" tIns="43434" rIns="86868" bIns="43434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GB" altLang="ko-KR" sz="1000" dirty="0">
              <a:solidFill>
                <a:srgbClr val="000000"/>
              </a:solidFill>
              <a:latin typeface="Calibri"/>
              <a:ea typeface="Batang" pitchFamily="18" charset="-127"/>
            </a:endParaRP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ko-KR" sz="1400" b="1" dirty="0">
                <a:solidFill>
                  <a:srgbClr val="000000"/>
                </a:solidFill>
                <a:latin typeface="Calibri"/>
                <a:ea typeface="Batang" pitchFamily="18" charset="-127"/>
              </a:rPr>
              <a:t>Tumours </a:t>
            </a:r>
            <a:r>
              <a:rPr lang="en-GB" altLang="ko-KR" sz="1400" b="1" dirty="0" err="1">
                <a:solidFill>
                  <a:srgbClr val="000000"/>
                </a:solidFill>
                <a:latin typeface="Calibri"/>
                <a:ea typeface="Batang" pitchFamily="18" charset="-127"/>
              </a:rPr>
              <a:t>etc</a:t>
            </a:r>
            <a:r>
              <a:rPr lang="en-GB" altLang="ko-KR" sz="1400" b="1" dirty="0">
                <a:solidFill>
                  <a:srgbClr val="000000"/>
                </a:solidFill>
                <a:latin typeface="Calibri"/>
                <a:ea typeface="Batang" pitchFamily="18" charset="-127"/>
              </a:rPr>
              <a:t> </a:t>
            </a: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GB" altLang="en-US" sz="1000" dirty="0">
              <a:solidFill>
                <a:srgbClr val="000000"/>
              </a:solidFill>
              <a:latin typeface="Calibri"/>
              <a:ea typeface="Batang" pitchFamily="18" charset="-127"/>
            </a:endParaRPr>
          </a:p>
        </p:txBody>
      </p:sp>
      <p:sp>
        <p:nvSpPr>
          <p:cNvPr id="30729" name="AutoShape 26">
            <a:extLst>
              <a:ext uri="{FF2B5EF4-FFF2-40B4-BE49-F238E27FC236}">
                <a16:creationId xmlns:a16="http://schemas.microsoft.com/office/drawing/2014/main" id="{AC830F92-E76D-4503-AE77-B3D759005B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4850" y="1228725"/>
            <a:ext cx="2192338" cy="6397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86868" tIns="43434" rIns="86868" bIns="43434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ko-KR" sz="1400" b="1" dirty="0">
                <a:solidFill>
                  <a:srgbClr val="000000"/>
                </a:solidFill>
                <a:latin typeface="Calibri"/>
                <a:ea typeface="Batang" pitchFamily="18" charset="-127"/>
              </a:rPr>
              <a:t>Phenotyping by physicians    </a:t>
            </a:r>
          </a:p>
          <a:p>
            <a:pPr marL="171450" indent="-171450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en-GB" altLang="ko-KR" sz="1400" b="1" dirty="0">
                <a:solidFill>
                  <a:srgbClr val="000000"/>
                </a:solidFill>
                <a:latin typeface="Calibri"/>
                <a:ea typeface="Batang" pitchFamily="18" charset="-127"/>
              </a:rPr>
              <a:t>Questionnaires - PROMS</a:t>
            </a:r>
          </a:p>
          <a:p>
            <a:pPr marL="171450" indent="-171450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en-GB" altLang="en-US" sz="1400" b="1" dirty="0">
                <a:solidFill>
                  <a:srgbClr val="000000"/>
                </a:solidFill>
                <a:latin typeface="Calibri"/>
                <a:ea typeface="Batang" pitchFamily="18" charset="-127"/>
              </a:rPr>
              <a:t>MRI</a:t>
            </a:r>
          </a:p>
        </p:txBody>
      </p:sp>
      <p:sp>
        <p:nvSpPr>
          <p:cNvPr id="30730" name="AutoShape 28">
            <a:extLst>
              <a:ext uri="{FF2B5EF4-FFF2-40B4-BE49-F238E27FC236}">
                <a16:creationId xmlns:a16="http://schemas.microsoft.com/office/drawing/2014/main" id="{0374C6E4-2851-45FC-8925-6459A1D32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6988" y="1390650"/>
            <a:ext cx="1766887" cy="3032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86868" tIns="43434" rIns="86868" bIns="43434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ko-KR" sz="1400" b="1" dirty="0">
                <a:solidFill>
                  <a:srgbClr val="000000"/>
                </a:solidFill>
                <a:latin typeface="Calibri"/>
                <a:ea typeface="Batang" pitchFamily="18" charset="-127"/>
              </a:rPr>
              <a:t>Symptomatic TN</a:t>
            </a:r>
            <a:endParaRPr lang="en-GB" altLang="en-US" sz="1400" b="1" dirty="0">
              <a:solidFill>
                <a:srgbClr val="000000"/>
              </a:solidFill>
              <a:latin typeface="Calibri"/>
              <a:ea typeface="Batang" pitchFamily="18" charset="-127"/>
            </a:endParaRPr>
          </a:p>
        </p:txBody>
      </p:sp>
      <p:sp>
        <p:nvSpPr>
          <p:cNvPr id="30732" name="AutoShape 30">
            <a:extLst>
              <a:ext uri="{FF2B5EF4-FFF2-40B4-BE49-F238E27FC236}">
                <a16:creationId xmlns:a16="http://schemas.microsoft.com/office/drawing/2014/main" id="{27787118-83C5-464A-91F0-E4E7A55C58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1300" y="4271963"/>
            <a:ext cx="2703513" cy="525462"/>
          </a:xfrm>
          <a:prstGeom prst="rect">
            <a:avLst/>
          </a:prstGeom>
          <a:solidFill>
            <a:srgbClr val="FF3300"/>
          </a:soli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86868" tIns="43434" rIns="86868" bIns="43434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ko-KR" sz="1200" b="1" dirty="0">
                <a:solidFill>
                  <a:srgbClr val="000000"/>
                </a:solidFill>
                <a:latin typeface="Calibri"/>
                <a:ea typeface="Batang" pitchFamily="18" charset="-127"/>
              </a:rPr>
              <a:t>     Microvascular decompression             Ablative  </a:t>
            </a:r>
            <a:r>
              <a:rPr lang="en-GB" altLang="ko-KR" sz="1200" b="1" dirty="0" err="1">
                <a:solidFill>
                  <a:srgbClr val="000000"/>
                </a:solidFill>
                <a:latin typeface="Calibri"/>
                <a:ea typeface="Batang" pitchFamily="18" charset="-127"/>
              </a:rPr>
              <a:t>Gasserian</a:t>
            </a:r>
            <a:r>
              <a:rPr lang="en-GB" altLang="ko-KR" sz="1200" b="1" dirty="0">
                <a:solidFill>
                  <a:srgbClr val="000000"/>
                </a:solidFill>
                <a:latin typeface="Calibri"/>
                <a:ea typeface="Batang" pitchFamily="18" charset="-127"/>
              </a:rPr>
              <a:t> ganglion</a:t>
            </a: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ko-KR" sz="1200" b="1" dirty="0">
                <a:solidFill>
                  <a:srgbClr val="000000"/>
                </a:solidFill>
                <a:latin typeface="Calibri"/>
                <a:ea typeface="Batang" pitchFamily="18" charset="-127"/>
              </a:rPr>
              <a:t>        Gamma knife </a:t>
            </a:r>
            <a:endParaRPr lang="en-GB" altLang="en-US" sz="1200" b="1" dirty="0">
              <a:solidFill>
                <a:srgbClr val="000000"/>
              </a:solidFill>
              <a:latin typeface="Calibri"/>
              <a:ea typeface="Batang" pitchFamily="18" charset="-127"/>
            </a:endParaRPr>
          </a:p>
        </p:txBody>
      </p:sp>
      <p:cxnSp>
        <p:nvCxnSpPr>
          <p:cNvPr id="43016" name="AutoShape 33">
            <a:extLst>
              <a:ext uri="{FF2B5EF4-FFF2-40B4-BE49-F238E27FC236}">
                <a16:creationId xmlns:a16="http://schemas.microsoft.com/office/drawing/2014/main" id="{9AE9DA26-D8F0-4029-A849-59EFBF3E8849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6250781" y="1659732"/>
            <a:ext cx="682625" cy="91281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 type="none" w="lg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017" name="Text Box 48">
            <a:extLst>
              <a:ext uri="{FF2B5EF4-FFF2-40B4-BE49-F238E27FC236}">
                <a16:creationId xmlns:a16="http://schemas.microsoft.com/office/drawing/2014/main" id="{F816E293-A489-4475-9921-C27395056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38100"/>
            <a:ext cx="8356600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868" tIns="43434" rIns="86868" bIns="43434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ko-KR" sz="2000" b="1">
                <a:solidFill>
                  <a:srgbClr val="339966"/>
                </a:solidFill>
                <a:ea typeface="Batang" panose="02030600000101010101" pitchFamily="18" charset="-127"/>
                <a:cs typeface="Arial" panose="020B0604020202020204" pitchFamily="34" charset="0"/>
              </a:rPr>
              <a:t>Trigeminal neuralgia pathway :  UCLH </a:t>
            </a:r>
          </a:p>
        </p:txBody>
      </p:sp>
      <p:sp>
        <p:nvSpPr>
          <p:cNvPr id="30736" name="AutoShape 50">
            <a:extLst>
              <a:ext uri="{FF2B5EF4-FFF2-40B4-BE49-F238E27FC236}">
                <a16:creationId xmlns:a16="http://schemas.microsoft.com/office/drawing/2014/main" id="{331F3A8A-6E73-4AC4-AE9A-1241D65A26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5125" y="446088"/>
            <a:ext cx="2708275" cy="579437"/>
          </a:xfrm>
          <a:prstGeom prst="rect">
            <a:avLst/>
          </a:prstGeom>
          <a:solidFill>
            <a:srgbClr val="FFC000"/>
          </a:soli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86868" tIns="43434" rIns="86868" bIns="43434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marL="177800" lvl="3" indent="-88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ko-KR" sz="1200" b="1" dirty="0">
                <a:solidFill>
                  <a:srgbClr val="000000"/>
                </a:solidFill>
                <a:latin typeface="Calibri"/>
                <a:ea typeface="Batang" pitchFamily="18" charset="-127"/>
              </a:rPr>
              <a:t>Primary care NICE </a:t>
            </a:r>
            <a:r>
              <a:rPr lang="en-GB" altLang="en-US" sz="1200" b="1" dirty="0">
                <a:solidFill>
                  <a:srgbClr val="000000"/>
                </a:solidFill>
                <a:latin typeface="Calibri"/>
                <a:ea typeface="Batang" pitchFamily="18" charset="-127"/>
              </a:rPr>
              <a:t>Carbamazepine  </a:t>
            </a:r>
          </a:p>
          <a:p>
            <a:pPr marL="177800" lvl="3" indent="-88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200" b="1" dirty="0">
                <a:solidFill>
                  <a:srgbClr val="000000"/>
                </a:solidFill>
                <a:latin typeface="Calibri"/>
                <a:ea typeface="Batang" pitchFamily="18" charset="-127"/>
              </a:rPr>
              <a:t>Initial good control but now failing </a:t>
            </a:r>
          </a:p>
          <a:p>
            <a:pPr marL="177800" lvl="3" indent="-88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200" b="1" dirty="0">
                <a:solidFill>
                  <a:srgbClr val="000000"/>
                </a:solidFill>
                <a:latin typeface="Calibri"/>
                <a:ea typeface="Batang" pitchFamily="18" charset="-127"/>
              </a:rPr>
              <a:t>Refer secondary care </a:t>
            </a:r>
          </a:p>
        </p:txBody>
      </p:sp>
      <p:cxnSp>
        <p:nvCxnSpPr>
          <p:cNvPr id="43019" name="AutoShape 52">
            <a:extLst>
              <a:ext uri="{FF2B5EF4-FFF2-40B4-BE49-F238E27FC236}">
                <a16:creationId xmlns:a16="http://schemas.microsoft.com/office/drawing/2014/main" id="{0B3CDDA4-32D3-45C8-8E41-839770CCC5F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075613" y="2862263"/>
            <a:ext cx="0" cy="368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none" w="lg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20" name="AutoShape 59">
            <a:extLst>
              <a:ext uri="{FF2B5EF4-FFF2-40B4-BE49-F238E27FC236}">
                <a16:creationId xmlns:a16="http://schemas.microsoft.com/office/drawing/2014/main" id="{CE37E13A-FADB-4226-A4BD-EC3C414077DF}"/>
              </a:ext>
            </a:extLst>
          </p:cNvPr>
          <p:cNvCxnSpPr>
            <a:cxnSpLocks noChangeShapeType="1"/>
            <a:stCxn id="30723" idx="1"/>
            <a:endCxn id="30741" idx="3"/>
          </p:cNvCxnSpPr>
          <p:nvPr/>
        </p:nvCxnSpPr>
        <p:spPr bwMode="auto">
          <a:xfrm flipH="1">
            <a:off x="4808538" y="2611438"/>
            <a:ext cx="839787" cy="12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none" w="lg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39" name="AutoShape 61">
            <a:extLst>
              <a:ext uri="{FF2B5EF4-FFF2-40B4-BE49-F238E27FC236}">
                <a16:creationId xmlns:a16="http://schemas.microsoft.com/office/drawing/2014/main" id="{56FA550A-EFB2-4261-9C53-129F241310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3230563"/>
            <a:ext cx="1444625" cy="373062"/>
          </a:xfrm>
          <a:prstGeom prst="rect">
            <a:avLst/>
          </a:prstGeom>
          <a:solidFill>
            <a:srgbClr val="FF0000"/>
          </a:soli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ko-KR" sz="1400" b="1" dirty="0">
                <a:solidFill>
                  <a:srgbClr val="000000"/>
                </a:solidFill>
                <a:latin typeface="Calibri"/>
                <a:ea typeface="Batang" pitchFamily="18" charset="-127"/>
              </a:rPr>
              <a:t>Neurosurgery</a:t>
            </a:r>
            <a:r>
              <a:rPr lang="en-GB" altLang="en-US" sz="1400" b="1" dirty="0">
                <a:solidFill>
                  <a:srgbClr val="000000"/>
                </a:solidFill>
                <a:latin typeface="Calibri"/>
                <a:ea typeface="Batang" pitchFamily="18" charset="-127"/>
              </a:rPr>
              <a:t> </a:t>
            </a: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GB" altLang="en-US" sz="1000" dirty="0">
              <a:solidFill>
                <a:srgbClr val="000000"/>
              </a:solidFill>
              <a:latin typeface="Calibri"/>
              <a:ea typeface="Batang" pitchFamily="18" charset="-127"/>
            </a:endParaRPr>
          </a:p>
        </p:txBody>
      </p:sp>
      <p:sp>
        <p:nvSpPr>
          <p:cNvPr id="30742" name="AutoShape 63">
            <a:extLst>
              <a:ext uri="{FF2B5EF4-FFF2-40B4-BE49-F238E27FC236}">
                <a16:creationId xmlns:a16="http://schemas.microsoft.com/office/drawing/2014/main" id="{50C79EE3-97A4-4428-92A0-D951DA8BA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0388" y="3508375"/>
            <a:ext cx="2319337" cy="49371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ko-KR" sz="1600" b="1" dirty="0">
                <a:solidFill>
                  <a:srgbClr val="000000"/>
                </a:solidFill>
                <a:latin typeface="Calibri"/>
                <a:ea typeface="Batang" pitchFamily="18" charset="-127"/>
              </a:rPr>
              <a:t>Joint neurosurgery clinic </a:t>
            </a:r>
          </a:p>
        </p:txBody>
      </p:sp>
      <p:sp>
        <p:nvSpPr>
          <p:cNvPr id="30743" name="AutoShape 28">
            <a:extLst>
              <a:ext uri="{FF2B5EF4-FFF2-40B4-BE49-F238E27FC236}">
                <a16:creationId xmlns:a16="http://schemas.microsoft.com/office/drawing/2014/main" id="{A52AD3B8-8CC5-45D4-AC1C-322498585E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7300" y="3486150"/>
            <a:ext cx="1909763" cy="41116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86868" tIns="43434" rIns="86868" bIns="43434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en-US" sz="1400" b="1" dirty="0">
                <a:solidFill>
                  <a:srgbClr val="000000"/>
                </a:solidFill>
                <a:latin typeface="Calibri"/>
              </a:rPr>
              <a:t>Facial Pain Psychology</a:t>
            </a:r>
          </a:p>
        </p:txBody>
      </p:sp>
      <p:cxnSp>
        <p:nvCxnSpPr>
          <p:cNvPr id="43024" name="AutoShape 17">
            <a:extLst>
              <a:ext uri="{FF2B5EF4-FFF2-40B4-BE49-F238E27FC236}">
                <a16:creationId xmlns:a16="http://schemas.microsoft.com/office/drawing/2014/main" id="{29366DE1-DF3F-4F46-B747-04818F3422B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859088" y="1052513"/>
            <a:ext cx="0" cy="200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none" w="lg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Elbow Connector 11">
            <a:extLst>
              <a:ext uri="{FF2B5EF4-FFF2-40B4-BE49-F238E27FC236}">
                <a16:creationId xmlns:a16="http://schemas.microsoft.com/office/drawing/2014/main" id="{CC8E62F2-6A9D-4EC5-8FCF-0F7CA684E557}"/>
              </a:ext>
            </a:extLst>
          </p:cNvPr>
          <p:cNvCxnSpPr>
            <a:cxnSpLocks/>
            <a:stCxn id="30729" idx="2"/>
          </p:cNvCxnSpPr>
          <p:nvPr/>
        </p:nvCxnSpPr>
        <p:spPr>
          <a:xfrm>
            <a:off x="3070225" y="1868488"/>
            <a:ext cx="0" cy="336550"/>
          </a:xfrm>
          <a:prstGeom prst="straightConnector1">
            <a:avLst/>
          </a:prstGeom>
          <a:ln w="12700">
            <a:solidFill>
              <a:schemeClr val="tx1"/>
            </a:solidFill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96E7F38-9DB2-4E63-85F6-F0293FC1A7A7}"/>
              </a:ext>
            </a:extLst>
          </p:cNvPr>
          <p:cNvCxnSpPr>
            <a:cxnSpLocks/>
            <a:stCxn id="30729" idx="3"/>
            <a:endCxn id="30730" idx="1"/>
          </p:cNvCxnSpPr>
          <p:nvPr/>
        </p:nvCxnSpPr>
        <p:spPr>
          <a:xfrm flipV="1">
            <a:off x="4167188" y="1543050"/>
            <a:ext cx="2209800" cy="6350"/>
          </a:xfrm>
          <a:prstGeom prst="straightConnector1">
            <a:avLst/>
          </a:prstGeom>
          <a:ln w="9525">
            <a:solidFill>
              <a:schemeClr val="tx1"/>
            </a:solidFill>
            <a:headEnd type="none" w="lg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C6DA16D4-6209-4DF7-AAD7-69BF6693E8B8}"/>
              </a:ext>
            </a:extLst>
          </p:cNvPr>
          <p:cNvSpPr/>
          <p:nvPr/>
        </p:nvSpPr>
        <p:spPr>
          <a:xfrm>
            <a:off x="865188" y="5822950"/>
            <a:ext cx="1824037" cy="411163"/>
          </a:xfrm>
          <a:prstGeom prst="rect">
            <a:avLst/>
          </a:prstGeom>
          <a:solidFill>
            <a:schemeClr val="accent6"/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solidFill>
                  <a:prstClr val="black"/>
                </a:solidFill>
                <a:cs typeface="Arial" panose="020B0604020202020204" pitchFamily="34" charset="0"/>
              </a:rPr>
              <a:t>Complications and/or recurrences </a:t>
            </a:r>
          </a:p>
        </p:txBody>
      </p:sp>
      <p:cxnSp>
        <p:nvCxnSpPr>
          <p:cNvPr id="15" name="Elbow Connector 14">
            <a:extLst>
              <a:ext uri="{FF2B5EF4-FFF2-40B4-BE49-F238E27FC236}">
                <a16:creationId xmlns:a16="http://schemas.microsoft.com/office/drawing/2014/main" id="{8809254B-7EB9-4B1C-9527-9A7ADED3535D}"/>
              </a:ext>
            </a:extLst>
          </p:cNvPr>
          <p:cNvCxnSpPr>
            <a:cxnSpLocks/>
            <a:stCxn id="4" idx="1"/>
            <a:endCxn id="30729" idx="1"/>
          </p:cNvCxnSpPr>
          <p:nvPr/>
        </p:nvCxnSpPr>
        <p:spPr>
          <a:xfrm rot="10800000" flipH="1">
            <a:off x="865188" y="1549400"/>
            <a:ext cx="1109662" cy="4479925"/>
          </a:xfrm>
          <a:prstGeom prst="bentConnector3">
            <a:avLst>
              <a:gd name="adj1" fmla="val -47088"/>
            </a:avLst>
          </a:prstGeom>
          <a:ln w="9525">
            <a:solidFill>
              <a:schemeClr val="accent4">
                <a:lumMod val="50000"/>
              </a:schemeClr>
            </a:solidFill>
            <a:headEnd type="none" w="lg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>
            <a:extLst>
              <a:ext uri="{FF2B5EF4-FFF2-40B4-BE49-F238E27FC236}">
                <a16:creationId xmlns:a16="http://schemas.microsoft.com/office/drawing/2014/main" id="{92073A26-E175-46BD-8B87-B4DADE74685E}"/>
              </a:ext>
            </a:extLst>
          </p:cNvPr>
          <p:cNvCxnSpPr>
            <a:cxnSpLocks/>
            <a:stCxn id="30742" idx="2"/>
            <a:endCxn id="30732" idx="0"/>
          </p:cNvCxnSpPr>
          <p:nvPr/>
        </p:nvCxnSpPr>
        <p:spPr>
          <a:xfrm rot="5400000">
            <a:off x="2792412" y="4073526"/>
            <a:ext cx="269875" cy="1270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headEnd type="none" w="lg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Rectangle 166">
            <a:extLst>
              <a:ext uri="{FF2B5EF4-FFF2-40B4-BE49-F238E27FC236}">
                <a16:creationId xmlns:a16="http://schemas.microsoft.com/office/drawing/2014/main" id="{152980D1-2E7C-4856-9831-4A65D9A2EBBF}"/>
              </a:ext>
            </a:extLst>
          </p:cNvPr>
          <p:cNvSpPr/>
          <p:nvPr/>
        </p:nvSpPr>
        <p:spPr>
          <a:xfrm>
            <a:off x="3146425" y="5694363"/>
            <a:ext cx="1182688" cy="411162"/>
          </a:xfrm>
          <a:prstGeom prst="rect">
            <a:avLst/>
          </a:prstGeom>
          <a:solidFill>
            <a:srgbClr val="92D050"/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solidFill>
                  <a:prstClr val="black"/>
                </a:solidFill>
                <a:cs typeface="Arial" panose="020B0604020202020204" pitchFamily="34" charset="0"/>
              </a:rPr>
              <a:t>Pain free</a:t>
            </a:r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2D4FEF96-C5B7-4D30-859A-5F43E7A4236F}"/>
              </a:ext>
            </a:extLst>
          </p:cNvPr>
          <p:cNvSpPr/>
          <p:nvPr/>
        </p:nvSpPr>
        <p:spPr>
          <a:xfrm>
            <a:off x="2005013" y="6375400"/>
            <a:ext cx="2641600" cy="306388"/>
          </a:xfrm>
          <a:prstGeom prst="rect">
            <a:avLst/>
          </a:prstGeom>
          <a:solidFill>
            <a:srgbClr val="FFC000"/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solidFill>
                  <a:prstClr val="black"/>
                </a:solidFill>
                <a:cs typeface="Arial" panose="020B0604020202020204" pitchFamily="34" charset="0"/>
              </a:rPr>
              <a:t>Discharge to primary care</a:t>
            </a:r>
          </a:p>
        </p:txBody>
      </p:sp>
      <p:sp>
        <p:nvSpPr>
          <p:cNvPr id="30741" name="AutoShape 36">
            <a:extLst>
              <a:ext uri="{FF2B5EF4-FFF2-40B4-BE49-F238E27FC236}">
                <a16:creationId xmlns:a16="http://schemas.microsoft.com/office/drawing/2014/main" id="{A0643BF7-37AF-4EA5-95F4-757B4A6AB5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5225" y="2133600"/>
            <a:ext cx="3643313" cy="9794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86868" tIns="43434" rIns="86868" bIns="43434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indent="-171450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en-GB" altLang="ko-KR" sz="1400" b="1" dirty="0">
                <a:solidFill>
                  <a:srgbClr val="000000"/>
                </a:solidFill>
                <a:latin typeface="Calibri"/>
                <a:ea typeface="Batang" pitchFamily="18" charset="-127"/>
              </a:rPr>
              <a:t>Drug therapy</a:t>
            </a:r>
          </a:p>
          <a:p>
            <a:pPr marL="171450" indent="-171450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en-GB" altLang="ko-KR" sz="1400" b="1" dirty="0">
                <a:solidFill>
                  <a:srgbClr val="000000"/>
                </a:solidFill>
                <a:latin typeface="Calibri"/>
                <a:ea typeface="Batang" pitchFamily="18" charset="-127"/>
              </a:rPr>
              <a:t>Monitor PROMS</a:t>
            </a:r>
          </a:p>
          <a:p>
            <a:pPr marL="171450" indent="-171450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en-GB" altLang="ko-KR" sz="1400" b="1" dirty="0">
                <a:solidFill>
                  <a:srgbClr val="000000"/>
                </a:solidFill>
                <a:latin typeface="Calibri"/>
                <a:ea typeface="Batang" pitchFamily="18" charset="-127"/>
              </a:rPr>
              <a:t>Out patient appointments with physician/clinical nurse specialists</a:t>
            </a:r>
          </a:p>
        </p:txBody>
      </p:sp>
      <p:cxnSp>
        <p:nvCxnSpPr>
          <p:cNvPr id="56494" name="Elbow Connector 56493">
            <a:extLst>
              <a:ext uri="{FF2B5EF4-FFF2-40B4-BE49-F238E27FC236}">
                <a16:creationId xmlns:a16="http://schemas.microsoft.com/office/drawing/2014/main" id="{EBCBFB83-0A8C-438F-9E0A-A077AEF80AA0}"/>
              </a:ext>
            </a:extLst>
          </p:cNvPr>
          <p:cNvCxnSpPr>
            <a:stCxn id="167" idx="2"/>
            <a:endCxn id="168" idx="0"/>
          </p:cNvCxnSpPr>
          <p:nvPr/>
        </p:nvCxnSpPr>
        <p:spPr>
          <a:xfrm rot="5400000">
            <a:off x="3397250" y="6034088"/>
            <a:ext cx="269875" cy="412750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2" name="AutoShape 28">
            <a:extLst>
              <a:ext uri="{FF2B5EF4-FFF2-40B4-BE49-F238E27FC236}">
                <a16:creationId xmlns:a16="http://schemas.microsoft.com/office/drawing/2014/main" id="{583C540F-9F95-419F-9C2D-7BFF4805BF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2063" y="4281488"/>
            <a:ext cx="1936750" cy="41116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86868" tIns="43434" rIns="86868" bIns="43434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en-US" sz="1200" b="1" dirty="0">
                <a:solidFill>
                  <a:srgbClr val="000000"/>
                </a:solidFill>
                <a:latin typeface="Calibri"/>
              </a:rPr>
              <a:t>TN Pain Management Programme</a:t>
            </a:r>
          </a:p>
        </p:txBody>
      </p:sp>
      <p:cxnSp>
        <p:nvCxnSpPr>
          <p:cNvPr id="56496" name="Elbow Connector 56495">
            <a:extLst>
              <a:ext uri="{FF2B5EF4-FFF2-40B4-BE49-F238E27FC236}">
                <a16:creationId xmlns:a16="http://schemas.microsoft.com/office/drawing/2014/main" id="{7B2C1F95-FEF7-43D1-B201-0BE40868180A}"/>
              </a:ext>
            </a:extLst>
          </p:cNvPr>
          <p:cNvCxnSpPr>
            <a:cxnSpLocks/>
          </p:cNvCxnSpPr>
          <p:nvPr/>
        </p:nvCxnSpPr>
        <p:spPr>
          <a:xfrm rot="16200000" flipH="1">
            <a:off x="6377781" y="3540920"/>
            <a:ext cx="384175" cy="1096962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A2C488CD-8BF4-48EE-AAE2-C7653B375CC2}"/>
              </a:ext>
            </a:extLst>
          </p:cNvPr>
          <p:cNvCxnSpPr>
            <a:cxnSpLocks/>
            <a:stCxn id="30742" idx="1"/>
            <a:endCxn id="30741" idx="1"/>
          </p:cNvCxnSpPr>
          <p:nvPr/>
        </p:nvCxnSpPr>
        <p:spPr>
          <a:xfrm rot="10800000">
            <a:off x="1165225" y="2624138"/>
            <a:ext cx="665163" cy="1130300"/>
          </a:xfrm>
          <a:prstGeom prst="bentConnector3">
            <a:avLst>
              <a:gd name="adj1" fmla="val 134328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50" name="Oval 30749">
            <a:extLst>
              <a:ext uri="{FF2B5EF4-FFF2-40B4-BE49-F238E27FC236}">
                <a16:creationId xmlns:a16="http://schemas.microsoft.com/office/drawing/2014/main" id="{881E4534-4DE8-41DB-9A03-4A060A24B0BB}"/>
              </a:ext>
            </a:extLst>
          </p:cNvPr>
          <p:cNvSpPr/>
          <p:nvPr/>
        </p:nvSpPr>
        <p:spPr>
          <a:xfrm>
            <a:off x="4541838" y="2928938"/>
            <a:ext cx="258762" cy="268287"/>
          </a:xfrm>
          <a:prstGeom prst="ellipse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200" dirty="0">
              <a:solidFill>
                <a:prstClr val="black"/>
              </a:solidFill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6AEEDEA-A74C-4506-817C-8449D14BFA7A}"/>
              </a:ext>
            </a:extLst>
          </p:cNvPr>
          <p:cNvCxnSpPr/>
          <p:nvPr/>
        </p:nvCxnSpPr>
        <p:spPr>
          <a:xfrm flipV="1">
            <a:off x="2781300" y="3106738"/>
            <a:ext cx="0" cy="3683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Rectangle 176">
            <a:extLst>
              <a:ext uri="{FF2B5EF4-FFF2-40B4-BE49-F238E27FC236}">
                <a16:creationId xmlns:a16="http://schemas.microsoft.com/office/drawing/2014/main" id="{E905C315-6144-45DD-B7A0-95EC61A13737}"/>
              </a:ext>
            </a:extLst>
          </p:cNvPr>
          <p:cNvSpPr/>
          <p:nvPr/>
        </p:nvSpPr>
        <p:spPr>
          <a:xfrm>
            <a:off x="504825" y="1689100"/>
            <a:ext cx="1289050" cy="271463"/>
          </a:xfrm>
          <a:prstGeom prst="rect">
            <a:avLst/>
          </a:prstGeom>
          <a:solidFill>
            <a:srgbClr val="92D050"/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solidFill>
                  <a:prstClr val="black"/>
                </a:solidFill>
                <a:cs typeface="Arial" panose="020B0604020202020204" pitchFamily="34" charset="0"/>
              </a:rPr>
              <a:t>Pain free</a:t>
            </a:r>
          </a:p>
        </p:txBody>
      </p:sp>
      <p:cxnSp>
        <p:nvCxnSpPr>
          <p:cNvPr id="179" name="Straight Arrow Connector 178">
            <a:extLst>
              <a:ext uri="{FF2B5EF4-FFF2-40B4-BE49-F238E27FC236}">
                <a16:creationId xmlns:a16="http://schemas.microsoft.com/office/drawing/2014/main" id="{A7A3D25E-A46D-45DD-B2AF-13CEFEF81620}"/>
              </a:ext>
            </a:extLst>
          </p:cNvPr>
          <p:cNvCxnSpPr/>
          <p:nvPr/>
        </p:nvCxnSpPr>
        <p:spPr>
          <a:xfrm flipV="1">
            <a:off x="1165225" y="2000250"/>
            <a:ext cx="0" cy="1333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ctor: Elbow 180">
            <a:extLst>
              <a:ext uri="{FF2B5EF4-FFF2-40B4-BE49-F238E27FC236}">
                <a16:creationId xmlns:a16="http://schemas.microsoft.com/office/drawing/2014/main" id="{891F5B64-69D5-4E9A-B19C-9EA0248C208E}"/>
              </a:ext>
            </a:extLst>
          </p:cNvPr>
          <p:cNvCxnSpPr>
            <a:cxnSpLocks/>
            <a:stCxn id="177" idx="0"/>
            <a:endCxn id="30736" idx="1"/>
          </p:cNvCxnSpPr>
          <p:nvPr/>
        </p:nvCxnSpPr>
        <p:spPr>
          <a:xfrm rot="5400000" flipH="1" flipV="1">
            <a:off x="915988" y="969962"/>
            <a:ext cx="952500" cy="485775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row: Down 9">
            <a:extLst>
              <a:ext uri="{FF2B5EF4-FFF2-40B4-BE49-F238E27FC236}">
                <a16:creationId xmlns:a16="http://schemas.microsoft.com/office/drawing/2014/main" id="{769E5764-FD40-4BCE-BDBD-2CF02C14A85E}"/>
              </a:ext>
            </a:extLst>
          </p:cNvPr>
          <p:cNvSpPr/>
          <p:nvPr/>
        </p:nvSpPr>
        <p:spPr>
          <a:xfrm>
            <a:off x="2320925" y="3154363"/>
            <a:ext cx="231775" cy="365125"/>
          </a:xfrm>
          <a:prstGeom prst="downArrow">
            <a:avLst>
              <a:gd name="adj1" fmla="val 100000"/>
              <a:gd name="adj2" fmla="val 50000"/>
            </a:avLst>
          </a:prstGeom>
          <a:solidFill>
            <a:srgbClr val="5F5F5F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200" dirty="0">
              <a:solidFill>
                <a:prstClr val="black"/>
              </a:solidFill>
            </a:endParaRPr>
          </a:p>
        </p:txBody>
      </p:sp>
      <p:cxnSp>
        <p:nvCxnSpPr>
          <p:cNvPr id="239" name="Connector: Elbow 238">
            <a:extLst>
              <a:ext uri="{FF2B5EF4-FFF2-40B4-BE49-F238E27FC236}">
                <a16:creationId xmlns:a16="http://schemas.microsoft.com/office/drawing/2014/main" id="{1BD9639D-CB8E-45D1-B2A0-BC2B318DF864}"/>
              </a:ext>
            </a:extLst>
          </p:cNvPr>
          <p:cNvCxnSpPr>
            <a:cxnSpLocks/>
          </p:cNvCxnSpPr>
          <p:nvPr/>
        </p:nvCxnSpPr>
        <p:spPr>
          <a:xfrm rot="5400000">
            <a:off x="2026444" y="4853781"/>
            <a:ext cx="1069975" cy="906463"/>
          </a:xfrm>
          <a:prstGeom prst="bentConnector3">
            <a:avLst>
              <a:gd name="adj1" fmla="val 50000"/>
            </a:avLst>
          </a:prstGeom>
          <a:ln>
            <a:solidFill>
              <a:schemeClr val="accent4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Connector: Elbow 226">
            <a:extLst>
              <a:ext uri="{FF2B5EF4-FFF2-40B4-BE49-F238E27FC236}">
                <a16:creationId xmlns:a16="http://schemas.microsoft.com/office/drawing/2014/main" id="{B22FB7A2-518F-441B-A91D-81A4C0C5DA21}"/>
              </a:ext>
            </a:extLst>
          </p:cNvPr>
          <p:cNvCxnSpPr>
            <a:cxnSpLocks/>
          </p:cNvCxnSpPr>
          <p:nvPr/>
        </p:nvCxnSpPr>
        <p:spPr>
          <a:xfrm rot="16200000" flipH="1">
            <a:off x="2474913" y="4837113"/>
            <a:ext cx="869950" cy="831850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or: Elbow 4">
            <a:extLst>
              <a:ext uri="{FF2B5EF4-FFF2-40B4-BE49-F238E27FC236}">
                <a16:creationId xmlns:a16="http://schemas.microsoft.com/office/drawing/2014/main" id="{7777DB19-065F-4CDA-A4B1-96C683F08993}"/>
              </a:ext>
            </a:extLst>
          </p:cNvPr>
          <p:cNvCxnSpPr>
            <a:cxnSpLocks/>
          </p:cNvCxnSpPr>
          <p:nvPr/>
        </p:nvCxnSpPr>
        <p:spPr>
          <a:xfrm>
            <a:off x="2795588" y="3276600"/>
            <a:ext cx="2271712" cy="468313"/>
          </a:xfrm>
          <a:prstGeom prst="bentConnector3">
            <a:avLst>
              <a:gd name="adj1" fmla="val 69596"/>
            </a:avLst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Connector: Elbow 223">
            <a:extLst>
              <a:ext uri="{FF2B5EF4-FFF2-40B4-BE49-F238E27FC236}">
                <a16:creationId xmlns:a16="http://schemas.microsoft.com/office/drawing/2014/main" id="{F44A8443-69AF-4745-BA9C-2BD68750D3A7}"/>
              </a:ext>
            </a:extLst>
          </p:cNvPr>
          <p:cNvCxnSpPr>
            <a:cxnSpLocks/>
          </p:cNvCxnSpPr>
          <p:nvPr/>
        </p:nvCxnSpPr>
        <p:spPr>
          <a:xfrm rot="10800000">
            <a:off x="2874963" y="3267075"/>
            <a:ext cx="3448050" cy="1246188"/>
          </a:xfrm>
          <a:prstGeom prst="bentConnector3">
            <a:avLst>
              <a:gd name="adj1" fmla="val 55932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or: Elbow 5">
            <a:extLst>
              <a:ext uri="{FF2B5EF4-FFF2-40B4-BE49-F238E27FC236}">
                <a16:creationId xmlns:a16="http://schemas.microsoft.com/office/drawing/2014/main" id="{DB94FE6B-3A1B-4921-AADB-19B621AED4EB}"/>
              </a:ext>
            </a:extLst>
          </p:cNvPr>
          <p:cNvCxnSpPr>
            <a:stCxn id="242" idx="2"/>
            <a:endCxn id="167" idx="3"/>
          </p:cNvCxnSpPr>
          <p:nvPr/>
        </p:nvCxnSpPr>
        <p:spPr>
          <a:xfrm rot="5400000">
            <a:off x="5215732" y="3806031"/>
            <a:ext cx="1208088" cy="2981325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6883842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2_Office Theme 1">
      <a:dk1>
        <a:srgbClr val="007B85"/>
      </a:dk1>
      <a:lt1>
        <a:srgbClr val="ACDCD4"/>
      </a:lt1>
      <a:dk2>
        <a:srgbClr val="00535E"/>
      </a:dk2>
      <a:lt2>
        <a:srgbClr val="FFFFFF"/>
      </a:lt2>
      <a:accent1>
        <a:srgbClr val="ACDCD4"/>
      </a:accent1>
      <a:accent2>
        <a:srgbClr val="A9C398"/>
      </a:accent2>
      <a:accent3>
        <a:srgbClr val="D2EBE6"/>
      </a:accent3>
      <a:accent4>
        <a:srgbClr val="006871"/>
      </a:accent4>
      <a:accent5>
        <a:srgbClr val="D2EBE6"/>
      </a:accent5>
      <a:accent6>
        <a:srgbClr val="99B089"/>
      </a:accent6>
      <a:hlink>
        <a:srgbClr val="00AFDB"/>
      </a:hlink>
      <a:folHlink>
        <a:srgbClr val="00539B"/>
      </a:folHlink>
    </a:clrScheme>
    <a:fontScheme name="2_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-2500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-2500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2_Office Theme 1">
        <a:dk1>
          <a:srgbClr val="007B85"/>
        </a:dk1>
        <a:lt1>
          <a:srgbClr val="ACDCD4"/>
        </a:lt1>
        <a:dk2>
          <a:srgbClr val="00535E"/>
        </a:dk2>
        <a:lt2>
          <a:srgbClr val="FFFFFF"/>
        </a:lt2>
        <a:accent1>
          <a:srgbClr val="ACDCD4"/>
        </a:accent1>
        <a:accent2>
          <a:srgbClr val="A9C398"/>
        </a:accent2>
        <a:accent3>
          <a:srgbClr val="D2EBE6"/>
        </a:accent3>
        <a:accent4>
          <a:srgbClr val="006871"/>
        </a:accent4>
        <a:accent5>
          <a:srgbClr val="D2EBE6"/>
        </a:accent5>
        <a:accent6>
          <a:srgbClr val="99B089"/>
        </a:accent6>
        <a:hlink>
          <a:srgbClr val="00AFDB"/>
        </a:hlink>
        <a:folHlink>
          <a:srgbClr val="00539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0_Office Theme">
  <a:themeElements>
    <a:clrScheme name="2_Office Theme 1">
      <a:dk1>
        <a:srgbClr val="007B85"/>
      </a:dk1>
      <a:lt1>
        <a:srgbClr val="ACDCD4"/>
      </a:lt1>
      <a:dk2>
        <a:srgbClr val="00535E"/>
      </a:dk2>
      <a:lt2>
        <a:srgbClr val="FFFFFF"/>
      </a:lt2>
      <a:accent1>
        <a:srgbClr val="ACDCD4"/>
      </a:accent1>
      <a:accent2>
        <a:srgbClr val="A9C398"/>
      </a:accent2>
      <a:accent3>
        <a:srgbClr val="D2EBE6"/>
      </a:accent3>
      <a:accent4>
        <a:srgbClr val="006871"/>
      </a:accent4>
      <a:accent5>
        <a:srgbClr val="D2EBE6"/>
      </a:accent5>
      <a:accent6>
        <a:srgbClr val="99B089"/>
      </a:accent6>
      <a:hlink>
        <a:srgbClr val="00AFDB"/>
      </a:hlink>
      <a:folHlink>
        <a:srgbClr val="00539B"/>
      </a:folHlink>
    </a:clrScheme>
    <a:fontScheme name="2_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-2500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-2500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2_Office Theme 1">
        <a:dk1>
          <a:srgbClr val="007B85"/>
        </a:dk1>
        <a:lt1>
          <a:srgbClr val="ACDCD4"/>
        </a:lt1>
        <a:dk2>
          <a:srgbClr val="00535E"/>
        </a:dk2>
        <a:lt2>
          <a:srgbClr val="FFFFFF"/>
        </a:lt2>
        <a:accent1>
          <a:srgbClr val="ACDCD4"/>
        </a:accent1>
        <a:accent2>
          <a:srgbClr val="A9C398"/>
        </a:accent2>
        <a:accent3>
          <a:srgbClr val="D2EBE6"/>
        </a:accent3>
        <a:accent4>
          <a:srgbClr val="006871"/>
        </a:accent4>
        <a:accent5>
          <a:srgbClr val="D2EBE6"/>
        </a:accent5>
        <a:accent6>
          <a:srgbClr val="99B089"/>
        </a:accent6>
        <a:hlink>
          <a:srgbClr val="00AFDB"/>
        </a:hlink>
        <a:folHlink>
          <a:srgbClr val="00539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6_Office Theme">
  <a:themeElements>
    <a:clrScheme name="2_Office Theme 1">
      <a:dk1>
        <a:srgbClr val="007B85"/>
      </a:dk1>
      <a:lt1>
        <a:srgbClr val="ACDCD4"/>
      </a:lt1>
      <a:dk2>
        <a:srgbClr val="00535E"/>
      </a:dk2>
      <a:lt2>
        <a:srgbClr val="FFFFFF"/>
      </a:lt2>
      <a:accent1>
        <a:srgbClr val="ACDCD4"/>
      </a:accent1>
      <a:accent2>
        <a:srgbClr val="A9C398"/>
      </a:accent2>
      <a:accent3>
        <a:srgbClr val="D2EBE6"/>
      </a:accent3>
      <a:accent4>
        <a:srgbClr val="006871"/>
      </a:accent4>
      <a:accent5>
        <a:srgbClr val="D2EBE6"/>
      </a:accent5>
      <a:accent6>
        <a:srgbClr val="99B089"/>
      </a:accent6>
      <a:hlink>
        <a:srgbClr val="00AFDB"/>
      </a:hlink>
      <a:folHlink>
        <a:srgbClr val="00539B"/>
      </a:folHlink>
    </a:clrScheme>
    <a:fontScheme name="2_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-2500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-2500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2_Office Theme 1">
        <a:dk1>
          <a:srgbClr val="007B85"/>
        </a:dk1>
        <a:lt1>
          <a:srgbClr val="ACDCD4"/>
        </a:lt1>
        <a:dk2>
          <a:srgbClr val="00535E"/>
        </a:dk2>
        <a:lt2>
          <a:srgbClr val="FFFFFF"/>
        </a:lt2>
        <a:accent1>
          <a:srgbClr val="ACDCD4"/>
        </a:accent1>
        <a:accent2>
          <a:srgbClr val="A9C398"/>
        </a:accent2>
        <a:accent3>
          <a:srgbClr val="D2EBE6"/>
        </a:accent3>
        <a:accent4>
          <a:srgbClr val="006871"/>
        </a:accent4>
        <a:accent5>
          <a:srgbClr val="D2EBE6"/>
        </a:accent5>
        <a:accent6>
          <a:srgbClr val="99B089"/>
        </a:accent6>
        <a:hlink>
          <a:srgbClr val="00AFDB"/>
        </a:hlink>
        <a:folHlink>
          <a:srgbClr val="00539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UCLH_Eastman_PPT_Master">
  <a:themeElements>
    <a:clrScheme name="UCLH">
      <a:dk1>
        <a:srgbClr val="007B85"/>
      </a:dk1>
      <a:lt1>
        <a:srgbClr val="ACDCD4"/>
      </a:lt1>
      <a:dk2>
        <a:srgbClr val="00535E"/>
      </a:dk2>
      <a:lt2>
        <a:srgbClr val="FFFFFF"/>
      </a:lt2>
      <a:accent1>
        <a:srgbClr val="629080"/>
      </a:accent1>
      <a:accent2>
        <a:srgbClr val="A9C398"/>
      </a:accent2>
      <a:accent3>
        <a:srgbClr val="B0BC22"/>
      </a:accent3>
      <a:accent4>
        <a:srgbClr val="C3B600"/>
      </a:accent4>
      <a:accent5>
        <a:srgbClr val="B2A97E"/>
      </a:accent5>
      <a:accent6>
        <a:srgbClr val="7AC143"/>
      </a:accent6>
      <a:hlink>
        <a:srgbClr val="00AFDB"/>
      </a:hlink>
      <a:folHlink>
        <a:srgbClr val="00539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3_Office Theme">
  <a:themeElements>
    <a:clrScheme name="2_Office Theme 1">
      <a:dk1>
        <a:srgbClr val="007B85"/>
      </a:dk1>
      <a:lt1>
        <a:srgbClr val="ACDCD4"/>
      </a:lt1>
      <a:dk2>
        <a:srgbClr val="00535E"/>
      </a:dk2>
      <a:lt2>
        <a:srgbClr val="FFFFFF"/>
      </a:lt2>
      <a:accent1>
        <a:srgbClr val="ACDCD4"/>
      </a:accent1>
      <a:accent2>
        <a:srgbClr val="A9C398"/>
      </a:accent2>
      <a:accent3>
        <a:srgbClr val="D2EBE6"/>
      </a:accent3>
      <a:accent4>
        <a:srgbClr val="006871"/>
      </a:accent4>
      <a:accent5>
        <a:srgbClr val="D2EBE6"/>
      </a:accent5>
      <a:accent6>
        <a:srgbClr val="99B089"/>
      </a:accent6>
      <a:hlink>
        <a:srgbClr val="00AFDB"/>
      </a:hlink>
      <a:folHlink>
        <a:srgbClr val="00539B"/>
      </a:folHlink>
    </a:clrScheme>
    <a:fontScheme name="2_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-2500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-2500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2_Office Theme 1">
        <a:dk1>
          <a:srgbClr val="007B85"/>
        </a:dk1>
        <a:lt1>
          <a:srgbClr val="ACDCD4"/>
        </a:lt1>
        <a:dk2>
          <a:srgbClr val="00535E"/>
        </a:dk2>
        <a:lt2>
          <a:srgbClr val="FFFFFF"/>
        </a:lt2>
        <a:accent1>
          <a:srgbClr val="ACDCD4"/>
        </a:accent1>
        <a:accent2>
          <a:srgbClr val="A9C398"/>
        </a:accent2>
        <a:accent3>
          <a:srgbClr val="D2EBE6"/>
        </a:accent3>
        <a:accent4>
          <a:srgbClr val="006871"/>
        </a:accent4>
        <a:accent5>
          <a:srgbClr val="D2EBE6"/>
        </a:accent5>
        <a:accent6>
          <a:srgbClr val="99B089"/>
        </a:accent6>
        <a:hlink>
          <a:srgbClr val="00AFDB"/>
        </a:hlink>
        <a:folHlink>
          <a:srgbClr val="00539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>
          <a:solidFill>
            <a:schemeClr val="tx2"/>
          </a:solidFill>
        </a:ln>
      </a:spPr>
      <a:bodyPr rtlCol="0" anchor="ctr"/>
      <a:lstStyle>
        <a:defPPr algn="ctr">
          <a:defRPr sz="12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1451</TotalTime>
  <Words>137</Words>
  <Application>Microsoft Office PowerPoint</Application>
  <PresentationFormat>On-screen Show (4:3)</PresentationFormat>
  <Paragraphs>53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3</vt:i4>
      </vt:variant>
    </vt:vector>
  </HeadingPairs>
  <TitlesOfParts>
    <vt:vector size="14" baseType="lpstr">
      <vt:lpstr>Arial</vt:lpstr>
      <vt:lpstr>Calibri</vt:lpstr>
      <vt:lpstr>Courier New</vt:lpstr>
      <vt:lpstr>Lucida Grande</vt:lpstr>
      <vt:lpstr>Wingdings</vt:lpstr>
      <vt:lpstr>2_Office Theme</vt:lpstr>
      <vt:lpstr>10_Office Theme</vt:lpstr>
      <vt:lpstr>6_Office Theme</vt:lpstr>
      <vt:lpstr>UCLH_Eastman_PPT_Master</vt:lpstr>
      <vt:lpstr>3_Office Theme</vt:lpstr>
      <vt:lpstr>1_Office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Zakrzewska, Joanna</dc:creator>
  <cp:lastModifiedBy>reviewer</cp:lastModifiedBy>
  <cp:revision>78</cp:revision>
  <dcterms:created xsi:type="dcterms:W3CDTF">2018-03-20T19:06:30Z</dcterms:created>
  <dcterms:modified xsi:type="dcterms:W3CDTF">2019-08-27T15:52:48Z</dcterms:modified>
</cp:coreProperties>
</file>