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61" r:id="rId6"/>
    <p:sldId id="267" r:id="rId7"/>
    <p:sldId id="258" r:id="rId8"/>
    <p:sldId id="262" r:id="rId9"/>
    <p:sldId id="259" r:id="rId10"/>
    <p:sldId id="269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670" y="-12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0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2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7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6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C26A-6492-4C8F-A203-2F6A6B4EF59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692B-9162-41E9-B866-151CA3F0A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1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01493"/>
              </p:ext>
            </p:extLst>
          </p:nvPr>
        </p:nvGraphicFramePr>
        <p:xfrm>
          <a:off x="2803525" y="1709738"/>
          <a:ext cx="3535363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S ChemDraw Drawing" r:id="rId3" imgW="3535416" imgH="3436254" progId="ChemDraw.Document.6.0">
                  <p:embed/>
                </p:oleObj>
              </mc:Choice>
              <mc:Fallback>
                <p:oleObj name="CS ChemDraw Drawing" r:id="rId3" imgW="3535416" imgH="3436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3525" y="1709738"/>
                        <a:ext cx="3535363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c-k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-33025"/>
            <a:ext cx="5400341" cy="34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k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47" y="3410850"/>
            <a:ext cx="5071114" cy="32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697987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4495" y="4324454"/>
            <a:ext cx="25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j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40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5929"/>
              </p:ext>
            </p:extLst>
          </p:nvPr>
        </p:nvGraphicFramePr>
        <p:xfrm>
          <a:off x="3059832" y="2060848"/>
          <a:ext cx="1990725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S ChemDraw Drawing" r:id="rId3" imgW="2566058" imgH="2460984" progId="ChemDraw.Document.6.0">
                  <p:embed/>
                </p:oleObj>
              </mc:Choice>
              <mc:Fallback>
                <p:oleObj name="CS ChemDraw Drawing" r:id="rId3" imgW="2566058" imgH="2460984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060848"/>
                        <a:ext cx="1990725" cy="190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980728"/>
            <a:ext cx="16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for Box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68460"/>
              </p:ext>
            </p:extLst>
          </p:nvPr>
        </p:nvGraphicFramePr>
        <p:xfrm>
          <a:off x="1115616" y="2003648"/>
          <a:ext cx="32766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CS ChemDraw Drawing" r:id="rId3" imgW="4493976" imgH="2543044" progId="ChemDraw.Document.6.0">
                  <p:embed/>
                </p:oleObj>
              </mc:Choice>
              <mc:Fallback>
                <p:oleObj name="CS ChemDraw Drawing" r:id="rId3" imgW="4493976" imgH="254304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03648"/>
                        <a:ext cx="3276600" cy="186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74582"/>
              </p:ext>
            </p:extLst>
          </p:nvPr>
        </p:nvGraphicFramePr>
        <p:xfrm>
          <a:off x="4860032" y="1916832"/>
          <a:ext cx="374808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S ChemDraw Drawing" r:id="rId5" imgW="5740563" imgH="2348152" progId="ChemDraw.Document.6.0">
                  <p:embed/>
                </p:oleObj>
              </mc:Choice>
              <mc:Fallback>
                <p:oleObj name="CS ChemDraw Drawing" r:id="rId5" imgW="5740563" imgH="23481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1916832"/>
                        <a:ext cx="3748087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4208" y="549367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4214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8834" y="44371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836712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7"/>
          <p:cNvSpPr>
            <a:spLocks/>
          </p:cNvSpPr>
          <p:nvPr/>
        </p:nvSpPr>
        <p:spPr bwMode="auto">
          <a:xfrm>
            <a:off x="2703513" y="895350"/>
            <a:ext cx="884238" cy="936625"/>
          </a:xfrm>
          <a:custGeom>
            <a:avLst/>
            <a:gdLst>
              <a:gd name="T0" fmla="*/ 0 w 576"/>
              <a:gd name="T1" fmla="*/ 936625 h 576"/>
              <a:gd name="T2" fmla="*/ 515806 w 576"/>
              <a:gd name="T3" fmla="*/ 78052 h 576"/>
              <a:gd name="T4" fmla="*/ 884238 w 576"/>
              <a:gd name="T5" fmla="*/ 468313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cubicBezTo>
                  <a:pt x="120" y="336"/>
                  <a:pt x="240" y="96"/>
                  <a:pt x="336" y="48"/>
                </a:cubicBezTo>
                <a:cubicBezTo>
                  <a:pt x="432" y="0"/>
                  <a:pt x="536" y="248"/>
                  <a:pt x="576" y="288"/>
                </a:cubicBezTo>
              </a:path>
            </a:pathLst>
          </a:custGeom>
          <a:noFill/>
          <a:ln w="539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8" name="Freeform 66"/>
          <p:cNvSpPr>
            <a:spLocks/>
          </p:cNvSpPr>
          <p:nvPr/>
        </p:nvSpPr>
        <p:spPr bwMode="auto">
          <a:xfrm>
            <a:off x="1106488" y="911225"/>
            <a:ext cx="914400" cy="914400"/>
          </a:xfrm>
          <a:custGeom>
            <a:avLst/>
            <a:gdLst>
              <a:gd name="T0" fmla="*/ 0 w 576"/>
              <a:gd name="T1" fmla="*/ 914400 h 576"/>
              <a:gd name="T2" fmla="*/ 457200 w 576"/>
              <a:gd name="T3" fmla="*/ 76200 h 576"/>
              <a:gd name="T4" fmla="*/ 914400 w 576"/>
              <a:gd name="T5" fmla="*/ 4572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cubicBezTo>
                  <a:pt x="96" y="336"/>
                  <a:pt x="192" y="96"/>
                  <a:pt x="288" y="48"/>
                </a:cubicBezTo>
                <a:cubicBezTo>
                  <a:pt x="384" y="0"/>
                  <a:pt x="528" y="248"/>
                  <a:pt x="576" y="288"/>
                </a:cubicBez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3" name="Freeform 68"/>
          <p:cNvSpPr>
            <a:spLocks/>
          </p:cNvSpPr>
          <p:nvPr/>
        </p:nvSpPr>
        <p:spPr bwMode="auto">
          <a:xfrm rot="11279094">
            <a:off x="2805113" y="5144486"/>
            <a:ext cx="887412" cy="1106487"/>
          </a:xfrm>
          <a:custGeom>
            <a:avLst/>
            <a:gdLst>
              <a:gd name="T0" fmla="*/ 0 w 576"/>
              <a:gd name="T1" fmla="*/ 1106487 h 576"/>
              <a:gd name="T2" fmla="*/ 517657 w 576"/>
              <a:gd name="T3" fmla="*/ 92207 h 576"/>
              <a:gd name="T4" fmla="*/ 887412 w 576"/>
              <a:gd name="T5" fmla="*/ 553244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cubicBezTo>
                  <a:pt x="120" y="336"/>
                  <a:pt x="240" y="96"/>
                  <a:pt x="336" y="48"/>
                </a:cubicBezTo>
                <a:cubicBezTo>
                  <a:pt x="432" y="0"/>
                  <a:pt x="536" y="248"/>
                  <a:pt x="576" y="288"/>
                </a:cubicBezTo>
              </a:path>
            </a:pathLst>
          </a:custGeom>
          <a:noFill/>
          <a:ln w="539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8786" y="1042988"/>
            <a:ext cx="8304214" cy="5057173"/>
            <a:chOff x="458786" y="1042988"/>
            <a:chExt cx="8304214" cy="5057173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2019301" y="1941513"/>
              <a:ext cx="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2025651" y="2863850"/>
              <a:ext cx="152400" cy="274638"/>
            </a:xfrm>
            <a:custGeom>
              <a:avLst/>
              <a:gdLst>
                <a:gd name="T0" fmla="*/ 0 w 144"/>
                <a:gd name="T1" fmla="*/ 0 h 288"/>
                <a:gd name="T2" fmla="*/ 152400 w 144"/>
                <a:gd name="T3" fmla="*/ 274638 h 2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cubicBezTo>
                    <a:pt x="0" y="0"/>
                    <a:pt x="72" y="144"/>
                    <a:pt x="144" y="288"/>
                  </a:cubicBezTo>
                </a:path>
              </a:pathLst>
            </a:custGeom>
            <a:noFill/>
            <a:ln w="539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2022476" y="1797050"/>
              <a:ext cx="0" cy="838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2011363" y="1355725"/>
              <a:ext cx="0" cy="5175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1096963" y="1720850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2163763" y="16287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AutoShape 39"/>
            <p:cNvSpPr>
              <a:spLocks noChangeArrowheads="1"/>
            </p:cNvSpPr>
            <p:nvPr/>
          </p:nvSpPr>
          <p:spPr bwMode="auto">
            <a:xfrm>
              <a:off x="1563688" y="13366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AutoShape 40"/>
            <p:cNvSpPr>
              <a:spLocks noChangeArrowheads="1"/>
            </p:cNvSpPr>
            <p:nvPr/>
          </p:nvSpPr>
          <p:spPr bwMode="auto">
            <a:xfrm>
              <a:off x="2620963" y="201612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1706563" y="2016125"/>
              <a:ext cx="1219200" cy="152400"/>
            </a:xfrm>
            <a:prstGeom prst="parallelogram">
              <a:avLst>
                <a:gd name="adj" fmla="val 20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>
              <a:off x="1106488" y="22764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auto">
            <a:xfrm>
              <a:off x="1792288" y="2352675"/>
              <a:ext cx="1219200" cy="152400"/>
            </a:xfrm>
            <a:prstGeom prst="parallelogram">
              <a:avLst>
                <a:gd name="adj" fmla="val 20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2478088" y="1352550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1096963" y="1827213"/>
              <a:ext cx="0" cy="12874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3606801" y="1371600"/>
              <a:ext cx="0" cy="12652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V="1">
              <a:off x="1096963" y="2254250"/>
              <a:ext cx="0" cy="12033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Freeform 67"/>
            <p:cNvSpPr>
              <a:spLocks/>
            </p:cNvSpPr>
            <p:nvPr/>
          </p:nvSpPr>
          <p:spPr bwMode="auto">
            <a:xfrm>
              <a:off x="2147888" y="3082925"/>
              <a:ext cx="533400" cy="533400"/>
            </a:xfrm>
            <a:custGeom>
              <a:avLst/>
              <a:gdLst>
                <a:gd name="T0" fmla="*/ 0 w 384"/>
                <a:gd name="T1" fmla="*/ 0 h 432"/>
                <a:gd name="T2" fmla="*/ 333375 w 384"/>
                <a:gd name="T3" fmla="*/ 533400 h 432"/>
                <a:gd name="T4" fmla="*/ 533400 w 384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432">
                  <a:moveTo>
                    <a:pt x="0" y="0"/>
                  </a:moveTo>
                  <a:cubicBezTo>
                    <a:pt x="88" y="216"/>
                    <a:pt x="176" y="432"/>
                    <a:pt x="240" y="432"/>
                  </a:cubicBezTo>
                  <a:cubicBezTo>
                    <a:pt x="304" y="432"/>
                    <a:pt x="344" y="216"/>
                    <a:pt x="384" y="0"/>
                  </a:cubicBezTo>
                </a:path>
              </a:pathLst>
            </a:custGeom>
            <a:noFill/>
            <a:ln w="539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Text Box 75"/>
            <p:cNvSpPr txBox="1">
              <a:spLocks noChangeArrowheads="1"/>
            </p:cNvSpPr>
            <p:nvPr/>
          </p:nvSpPr>
          <p:spPr bwMode="auto">
            <a:xfrm>
              <a:off x="458786" y="1363662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altLang="en-US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AutoShape 118"/>
            <p:cNvSpPr>
              <a:spLocks noChangeArrowheads="1"/>
            </p:cNvSpPr>
            <p:nvPr/>
          </p:nvSpPr>
          <p:spPr bwMode="auto">
            <a:xfrm>
              <a:off x="2239963" y="2863850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AutoShape 119"/>
            <p:cNvSpPr>
              <a:spLocks noChangeArrowheads="1"/>
            </p:cNvSpPr>
            <p:nvPr/>
          </p:nvSpPr>
          <p:spPr bwMode="auto">
            <a:xfrm>
              <a:off x="2390776" y="2635250"/>
              <a:ext cx="1219200" cy="152400"/>
            </a:xfrm>
            <a:prstGeom prst="parallelogram">
              <a:avLst>
                <a:gd name="adj" fmla="val 20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AutoShape 120"/>
            <p:cNvSpPr>
              <a:spLocks noChangeArrowheads="1"/>
            </p:cNvSpPr>
            <p:nvPr/>
          </p:nvSpPr>
          <p:spPr bwMode="auto">
            <a:xfrm>
              <a:off x="1563688" y="2635250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AutoShape 121"/>
            <p:cNvSpPr>
              <a:spLocks noChangeArrowheads="1"/>
            </p:cNvSpPr>
            <p:nvPr/>
          </p:nvSpPr>
          <p:spPr bwMode="auto">
            <a:xfrm>
              <a:off x="1096963" y="2940050"/>
              <a:ext cx="1219200" cy="152400"/>
            </a:xfrm>
            <a:prstGeom prst="parallelogram">
              <a:avLst>
                <a:gd name="adj" fmla="val 20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162"/>
            <p:cNvSpPr>
              <a:spLocks noChangeShapeType="1"/>
            </p:cNvSpPr>
            <p:nvPr/>
          </p:nvSpPr>
          <p:spPr bwMode="auto">
            <a:xfrm flipV="1">
              <a:off x="1289051" y="1141413"/>
              <a:ext cx="114300" cy="2254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63"/>
            <p:cNvSpPr>
              <a:spLocks noChangeShapeType="1"/>
            </p:cNvSpPr>
            <p:nvPr/>
          </p:nvSpPr>
          <p:spPr bwMode="auto">
            <a:xfrm flipV="1">
              <a:off x="1100138" y="2505075"/>
              <a:ext cx="0" cy="457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 flipH="1" flipV="1">
              <a:off x="2698751" y="1830388"/>
              <a:ext cx="4762" cy="1270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164"/>
            <p:cNvSpPr>
              <a:spLocks noChangeShapeType="1"/>
            </p:cNvSpPr>
            <p:nvPr/>
          </p:nvSpPr>
          <p:spPr bwMode="auto">
            <a:xfrm flipV="1">
              <a:off x="3021013" y="1042988"/>
              <a:ext cx="101600" cy="15398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165"/>
            <p:cNvSpPr>
              <a:spLocks noChangeShapeType="1"/>
            </p:cNvSpPr>
            <p:nvPr/>
          </p:nvSpPr>
          <p:spPr bwMode="auto">
            <a:xfrm>
              <a:off x="3606801" y="1544638"/>
              <a:ext cx="0" cy="8921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 flipV="1">
              <a:off x="2705101" y="2225675"/>
              <a:ext cx="0" cy="4905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Freeform 160"/>
            <p:cNvSpPr>
              <a:spLocks/>
            </p:cNvSpPr>
            <p:nvPr/>
          </p:nvSpPr>
          <p:spPr bwMode="auto">
            <a:xfrm>
              <a:off x="6543675" y="1146175"/>
              <a:ext cx="1595438" cy="1385887"/>
            </a:xfrm>
            <a:custGeom>
              <a:avLst/>
              <a:gdLst>
                <a:gd name="T0" fmla="*/ 1595438 w 1005"/>
                <a:gd name="T1" fmla="*/ 0 h 1463"/>
                <a:gd name="T2" fmla="*/ 782638 w 1005"/>
                <a:gd name="T3" fmla="*/ 493539 h 1463"/>
                <a:gd name="T4" fmla="*/ 508000 w 1005"/>
                <a:gd name="T5" fmla="*/ 1134855 h 1463"/>
                <a:gd name="T6" fmla="*/ 0 w 1005"/>
                <a:gd name="T7" fmla="*/ 1385887 h 14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5" h="1463">
                  <a:moveTo>
                    <a:pt x="1005" y="0"/>
                  </a:moveTo>
                  <a:cubicBezTo>
                    <a:pt x="806" y="160"/>
                    <a:pt x="607" y="321"/>
                    <a:pt x="493" y="521"/>
                  </a:cubicBezTo>
                  <a:cubicBezTo>
                    <a:pt x="379" y="721"/>
                    <a:pt x="402" y="1041"/>
                    <a:pt x="320" y="1198"/>
                  </a:cubicBezTo>
                  <a:cubicBezTo>
                    <a:pt x="238" y="1355"/>
                    <a:pt x="55" y="1419"/>
                    <a:pt x="0" y="1463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Freeform 2"/>
            <p:cNvSpPr>
              <a:spLocks/>
            </p:cNvSpPr>
            <p:nvPr/>
          </p:nvSpPr>
          <p:spPr bwMode="auto">
            <a:xfrm>
              <a:off x="5087938" y="1131887"/>
              <a:ext cx="1447800" cy="1838325"/>
            </a:xfrm>
            <a:custGeom>
              <a:avLst/>
              <a:gdLst>
                <a:gd name="T0" fmla="*/ 1447800 w 912"/>
                <a:gd name="T1" fmla="*/ 0 h 1152"/>
                <a:gd name="T2" fmla="*/ 152400 w 912"/>
                <a:gd name="T3" fmla="*/ 1072356 h 1152"/>
                <a:gd name="T4" fmla="*/ 533400 w 912"/>
                <a:gd name="T5" fmla="*/ 1838325 h 1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152">
                  <a:moveTo>
                    <a:pt x="912" y="0"/>
                  </a:moveTo>
                  <a:cubicBezTo>
                    <a:pt x="552" y="240"/>
                    <a:pt x="192" y="480"/>
                    <a:pt x="96" y="672"/>
                  </a:cubicBezTo>
                  <a:cubicBezTo>
                    <a:pt x="0" y="864"/>
                    <a:pt x="296" y="1072"/>
                    <a:pt x="336" y="115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Line 3"/>
            <p:cNvSpPr>
              <a:spLocks noChangeShapeType="1"/>
            </p:cNvSpPr>
            <p:nvPr/>
          </p:nvSpPr>
          <p:spPr bwMode="auto">
            <a:xfrm flipV="1">
              <a:off x="8147050" y="1141412"/>
              <a:ext cx="1588" cy="13509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 flipV="1">
              <a:off x="6535738" y="2060575"/>
              <a:ext cx="0" cy="457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8059738" y="1614487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 flipH="1" flipV="1">
              <a:off x="6535738" y="1146175"/>
              <a:ext cx="6350" cy="14017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Text Box 74"/>
            <p:cNvSpPr txBox="1">
              <a:spLocks noChangeArrowheads="1"/>
            </p:cNvSpPr>
            <p:nvPr/>
          </p:nvSpPr>
          <p:spPr bwMode="auto">
            <a:xfrm>
              <a:off x="4427538" y="1309687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i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AutoShape 77"/>
            <p:cNvSpPr>
              <a:spLocks noChangeArrowheads="1"/>
            </p:cNvSpPr>
            <p:nvPr/>
          </p:nvSpPr>
          <p:spPr bwMode="auto">
            <a:xfrm>
              <a:off x="5621338" y="14509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AutoShape 79"/>
            <p:cNvSpPr>
              <a:spLocks noChangeArrowheads="1"/>
            </p:cNvSpPr>
            <p:nvPr/>
          </p:nvSpPr>
          <p:spPr bwMode="auto">
            <a:xfrm>
              <a:off x="6078538" y="11461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AutoShape 80"/>
            <p:cNvSpPr>
              <a:spLocks noChangeArrowheads="1"/>
            </p:cNvSpPr>
            <p:nvPr/>
          </p:nvSpPr>
          <p:spPr bwMode="auto">
            <a:xfrm>
              <a:off x="6992938" y="11461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AutoShape 82"/>
            <p:cNvSpPr>
              <a:spLocks noChangeArrowheads="1"/>
            </p:cNvSpPr>
            <p:nvPr/>
          </p:nvSpPr>
          <p:spPr bwMode="auto">
            <a:xfrm>
              <a:off x="6688138" y="20605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AutoShape 84"/>
            <p:cNvSpPr>
              <a:spLocks noChangeArrowheads="1"/>
            </p:cNvSpPr>
            <p:nvPr/>
          </p:nvSpPr>
          <p:spPr bwMode="auto">
            <a:xfrm>
              <a:off x="6992938" y="18319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AutoShape 85"/>
            <p:cNvSpPr>
              <a:spLocks noChangeArrowheads="1"/>
            </p:cNvSpPr>
            <p:nvPr/>
          </p:nvSpPr>
          <p:spPr bwMode="auto">
            <a:xfrm>
              <a:off x="5621338" y="28225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AutoShape 86"/>
            <p:cNvSpPr>
              <a:spLocks noChangeArrowheads="1"/>
            </p:cNvSpPr>
            <p:nvPr/>
          </p:nvSpPr>
          <p:spPr bwMode="auto">
            <a:xfrm>
              <a:off x="6688138" y="27463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AutoShape 87"/>
            <p:cNvSpPr>
              <a:spLocks noChangeArrowheads="1"/>
            </p:cNvSpPr>
            <p:nvPr/>
          </p:nvSpPr>
          <p:spPr bwMode="auto">
            <a:xfrm>
              <a:off x="6078538" y="25177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89"/>
            <p:cNvSpPr>
              <a:spLocks noChangeShapeType="1"/>
            </p:cNvSpPr>
            <p:nvPr/>
          </p:nvSpPr>
          <p:spPr bwMode="auto">
            <a:xfrm flipV="1">
              <a:off x="7221538" y="1609725"/>
              <a:ext cx="0" cy="1800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90"/>
            <p:cNvSpPr>
              <a:spLocks noChangeShapeType="1"/>
            </p:cNvSpPr>
            <p:nvPr/>
          </p:nvSpPr>
          <p:spPr bwMode="auto">
            <a:xfrm flipV="1">
              <a:off x="5621338" y="2517775"/>
              <a:ext cx="0" cy="45720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 flipV="1">
              <a:off x="7221538" y="2441575"/>
              <a:ext cx="0" cy="457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Line 92"/>
            <p:cNvSpPr>
              <a:spLocks noChangeShapeType="1"/>
            </p:cNvSpPr>
            <p:nvPr/>
          </p:nvSpPr>
          <p:spPr bwMode="auto">
            <a:xfrm flipV="1">
              <a:off x="8147050" y="1973262"/>
              <a:ext cx="0" cy="5238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Line 93"/>
            <p:cNvSpPr>
              <a:spLocks noChangeShapeType="1"/>
            </p:cNvSpPr>
            <p:nvPr/>
          </p:nvSpPr>
          <p:spPr bwMode="auto">
            <a:xfrm>
              <a:off x="8529638" y="1771650"/>
              <a:ext cx="762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Line 94"/>
            <p:cNvSpPr>
              <a:spLocks noChangeShapeType="1"/>
            </p:cNvSpPr>
            <p:nvPr/>
          </p:nvSpPr>
          <p:spPr bwMode="auto">
            <a:xfrm flipH="1">
              <a:off x="5183188" y="2211387"/>
              <a:ext cx="76200" cy="152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4" name="Rectangle 152"/>
            <p:cNvSpPr>
              <a:spLocks noChangeArrowheads="1"/>
            </p:cNvSpPr>
            <p:nvPr/>
          </p:nvSpPr>
          <p:spPr bwMode="auto">
            <a:xfrm>
              <a:off x="5545138" y="1679575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5" name="Rectangle 265"/>
            <p:cNvSpPr>
              <a:spLocks noChangeArrowheads="1"/>
            </p:cNvSpPr>
            <p:nvPr/>
          </p:nvSpPr>
          <p:spPr bwMode="auto">
            <a:xfrm>
              <a:off x="5567363" y="1893887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6" name="Line 153"/>
            <p:cNvSpPr>
              <a:spLocks noChangeShapeType="1"/>
            </p:cNvSpPr>
            <p:nvPr/>
          </p:nvSpPr>
          <p:spPr bwMode="auto">
            <a:xfrm flipH="1" flipV="1">
              <a:off x="5616575" y="1608137"/>
              <a:ext cx="0" cy="13779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7" name="Rectangle 266"/>
            <p:cNvSpPr>
              <a:spLocks noChangeArrowheads="1"/>
            </p:cNvSpPr>
            <p:nvPr/>
          </p:nvSpPr>
          <p:spPr bwMode="auto">
            <a:xfrm>
              <a:off x="7297738" y="1552575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Freeform 151"/>
            <p:cNvSpPr>
              <a:spLocks/>
            </p:cNvSpPr>
            <p:nvPr/>
          </p:nvSpPr>
          <p:spPr bwMode="auto">
            <a:xfrm>
              <a:off x="7239000" y="1603375"/>
              <a:ext cx="1524000" cy="908050"/>
            </a:xfrm>
            <a:custGeom>
              <a:avLst/>
              <a:gdLst>
                <a:gd name="T0" fmla="*/ 0 w 960"/>
                <a:gd name="T1" fmla="*/ 0 h 576"/>
                <a:gd name="T2" fmla="*/ 1371600 w 960"/>
                <a:gd name="T3" fmla="*/ 227013 h 576"/>
                <a:gd name="T4" fmla="*/ 914400 w 960"/>
                <a:gd name="T5" fmla="*/ 90805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576">
                  <a:moveTo>
                    <a:pt x="0" y="0"/>
                  </a:moveTo>
                  <a:cubicBezTo>
                    <a:pt x="384" y="24"/>
                    <a:pt x="768" y="48"/>
                    <a:pt x="864" y="144"/>
                  </a:cubicBezTo>
                  <a:cubicBezTo>
                    <a:pt x="960" y="240"/>
                    <a:pt x="624" y="504"/>
                    <a:pt x="576" y="576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9" name="AutoShape 78"/>
            <p:cNvSpPr>
              <a:spLocks noChangeArrowheads="1"/>
            </p:cNvSpPr>
            <p:nvPr/>
          </p:nvSpPr>
          <p:spPr bwMode="auto">
            <a:xfrm>
              <a:off x="6688138" y="13747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0" name="AutoShape 83"/>
            <p:cNvSpPr>
              <a:spLocks noChangeArrowheads="1"/>
            </p:cNvSpPr>
            <p:nvPr/>
          </p:nvSpPr>
          <p:spPr bwMode="auto">
            <a:xfrm>
              <a:off x="6078538" y="1831975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1" name="AutoShape 81"/>
            <p:cNvSpPr>
              <a:spLocks noChangeArrowheads="1"/>
            </p:cNvSpPr>
            <p:nvPr/>
          </p:nvSpPr>
          <p:spPr bwMode="auto">
            <a:xfrm>
              <a:off x="5621338" y="21367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2" name="AutoShape 88"/>
            <p:cNvSpPr>
              <a:spLocks noChangeArrowheads="1"/>
            </p:cNvSpPr>
            <p:nvPr/>
          </p:nvSpPr>
          <p:spPr bwMode="auto">
            <a:xfrm>
              <a:off x="6992938" y="2517775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 flipV="1">
              <a:off x="5353050" y="3831623"/>
              <a:ext cx="1588" cy="13509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5" name="Rectangle 8"/>
            <p:cNvSpPr>
              <a:spLocks noChangeArrowheads="1"/>
            </p:cNvSpPr>
            <p:nvPr/>
          </p:nvSpPr>
          <p:spPr bwMode="auto">
            <a:xfrm>
              <a:off x="5265738" y="4304698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H="1" flipV="1">
              <a:off x="3732213" y="3831623"/>
              <a:ext cx="6350" cy="14017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 rot="1169632">
              <a:off x="3895725" y="3052161"/>
              <a:ext cx="1511300" cy="1065212"/>
            </a:xfrm>
            <a:custGeom>
              <a:avLst/>
              <a:gdLst>
                <a:gd name="T0" fmla="*/ 0 w 576"/>
                <a:gd name="T1" fmla="*/ 1065212 h 576"/>
                <a:gd name="T2" fmla="*/ 881592 w 576"/>
                <a:gd name="T3" fmla="*/ 88768 h 576"/>
                <a:gd name="T4" fmla="*/ 1511300 w 576"/>
                <a:gd name="T5" fmla="*/ 532606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120" y="336"/>
                    <a:pt x="240" y="96"/>
                    <a:pt x="336" y="48"/>
                  </a:cubicBezTo>
                  <a:cubicBezTo>
                    <a:pt x="432" y="0"/>
                    <a:pt x="536" y="248"/>
                    <a:pt x="576" y="288"/>
                  </a:cubicBezTo>
                </a:path>
              </a:pathLst>
            </a:custGeom>
            <a:noFill/>
            <a:ln w="539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1747839" y="4390697"/>
              <a:ext cx="3385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altLang="en-US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AutoShape 30"/>
            <p:cNvSpPr>
              <a:spLocks noChangeArrowheads="1"/>
            </p:cNvSpPr>
            <p:nvPr/>
          </p:nvSpPr>
          <p:spPr bwMode="auto">
            <a:xfrm>
              <a:off x="2827338" y="41411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0" name="AutoShape 31"/>
            <p:cNvSpPr>
              <a:spLocks noChangeArrowheads="1"/>
            </p:cNvSpPr>
            <p:nvPr/>
          </p:nvSpPr>
          <p:spPr bwMode="auto">
            <a:xfrm>
              <a:off x="3284538" y="38363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1" name="AutoShape 32"/>
            <p:cNvSpPr>
              <a:spLocks noChangeArrowheads="1"/>
            </p:cNvSpPr>
            <p:nvPr/>
          </p:nvSpPr>
          <p:spPr bwMode="auto">
            <a:xfrm>
              <a:off x="4198938" y="38363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2" name="AutoShape 34"/>
            <p:cNvSpPr>
              <a:spLocks noChangeArrowheads="1"/>
            </p:cNvSpPr>
            <p:nvPr/>
          </p:nvSpPr>
          <p:spPr bwMode="auto">
            <a:xfrm>
              <a:off x="3894138" y="47507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3" name="AutoShape 35"/>
            <p:cNvSpPr>
              <a:spLocks noChangeArrowheads="1"/>
            </p:cNvSpPr>
            <p:nvPr/>
          </p:nvSpPr>
          <p:spPr bwMode="auto">
            <a:xfrm>
              <a:off x="3284538" y="45221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4" name="AutoShape 36"/>
            <p:cNvSpPr>
              <a:spLocks noChangeArrowheads="1"/>
            </p:cNvSpPr>
            <p:nvPr/>
          </p:nvSpPr>
          <p:spPr bwMode="auto">
            <a:xfrm>
              <a:off x="4198938" y="45221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5" name="AutoShape 37"/>
            <p:cNvSpPr>
              <a:spLocks noChangeArrowheads="1"/>
            </p:cNvSpPr>
            <p:nvPr/>
          </p:nvSpPr>
          <p:spPr bwMode="auto">
            <a:xfrm>
              <a:off x="2827338" y="55127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6" name="AutoShape 38"/>
            <p:cNvSpPr>
              <a:spLocks noChangeArrowheads="1"/>
            </p:cNvSpPr>
            <p:nvPr/>
          </p:nvSpPr>
          <p:spPr bwMode="auto">
            <a:xfrm>
              <a:off x="3894138" y="54365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7" name="AutoShape 39"/>
            <p:cNvSpPr>
              <a:spLocks noChangeArrowheads="1"/>
            </p:cNvSpPr>
            <p:nvPr/>
          </p:nvSpPr>
          <p:spPr bwMode="auto">
            <a:xfrm>
              <a:off x="3284538" y="52079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8" name="AutoShape 40"/>
            <p:cNvSpPr>
              <a:spLocks noChangeArrowheads="1"/>
            </p:cNvSpPr>
            <p:nvPr/>
          </p:nvSpPr>
          <p:spPr bwMode="auto">
            <a:xfrm>
              <a:off x="4198938" y="52079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9" name="Line 41"/>
            <p:cNvSpPr>
              <a:spLocks noChangeShapeType="1"/>
            </p:cNvSpPr>
            <p:nvPr/>
          </p:nvSpPr>
          <p:spPr bwMode="auto">
            <a:xfrm flipV="1">
              <a:off x="4427538" y="4299936"/>
              <a:ext cx="0" cy="1800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 flipV="1">
              <a:off x="2827338" y="5207986"/>
              <a:ext cx="0" cy="45720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1" name="Line 43"/>
            <p:cNvSpPr>
              <a:spLocks noChangeShapeType="1"/>
            </p:cNvSpPr>
            <p:nvPr/>
          </p:nvSpPr>
          <p:spPr bwMode="auto">
            <a:xfrm flipV="1">
              <a:off x="4427538" y="5131786"/>
              <a:ext cx="0" cy="457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flipV="1">
              <a:off x="5353050" y="4663473"/>
              <a:ext cx="0" cy="5238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3" name="Line 45"/>
            <p:cNvSpPr>
              <a:spLocks noChangeShapeType="1"/>
            </p:cNvSpPr>
            <p:nvPr/>
          </p:nvSpPr>
          <p:spPr bwMode="auto">
            <a:xfrm>
              <a:off x="5735638" y="4461861"/>
              <a:ext cx="762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 flipH="1">
              <a:off x="3303588" y="5806473"/>
              <a:ext cx="104775" cy="152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6" name="Rectangle 54"/>
            <p:cNvSpPr>
              <a:spLocks noChangeArrowheads="1"/>
            </p:cNvSpPr>
            <p:nvPr/>
          </p:nvSpPr>
          <p:spPr bwMode="auto">
            <a:xfrm>
              <a:off x="2751138" y="4369786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7" name="Line 59"/>
            <p:cNvSpPr>
              <a:spLocks noChangeShapeType="1"/>
            </p:cNvSpPr>
            <p:nvPr/>
          </p:nvSpPr>
          <p:spPr bwMode="auto">
            <a:xfrm>
              <a:off x="3748088" y="4315811"/>
              <a:ext cx="0" cy="19367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8" name="Rectangle 61"/>
            <p:cNvSpPr>
              <a:spLocks noChangeArrowheads="1"/>
            </p:cNvSpPr>
            <p:nvPr/>
          </p:nvSpPr>
          <p:spPr bwMode="auto">
            <a:xfrm>
              <a:off x="2773363" y="4584098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9" name="Line 63"/>
            <p:cNvSpPr>
              <a:spLocks noChangeShapeType="1"/>
            </p:cNvSpPr>
            <p:nvPr/>
          </p:nvSpPr>
          <p:spPr bwMode="auto">
            <a:xfrm flipH="1" flipV="1">
              <a:off x="2822575" y="4298348"/>
              <a:ext cx="0" cy="13779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0" name="Rectangle 64"/>
            <p:cNvSpPr>
              <a:spLocks noChangeArrowheads="1"/>
            </p:cNvSpPr>
            <p:nvPr/>
          </p:nvSpPr>
          <p:spPr bwMode="auto">
            <a:xfrm>
              <a:off x="4503738" y="4242786"/>
              <a:ext cx="152400" cy="152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1" name="Freeform 65"/>
            <p:cNvSpPr>
              <a:spLocks/>
            </p:cNvSpPr>
            <p:nvPr/>
          </p:nvSpPr>
          <p:spPr bwMode="auto">
            <a:xfrm>
              <a:off x="4445000" y="4293586"/>
              <a:ext cx="1524000" cy="908050"/>
            </a:xfrm>
            <a:custGeom>
              <a:avLst/>
              <a:gdLst>
                <a:gd name="T0" fmla="*/ 0 w 960"/>
                <a:gd name="T1" fmla="*/ 0 h 576"/>
                <a:gd name="T2" fmla="*/ 1371600 w 960"/>
                <a:gd name="T3" fmla="*/ 227013 h 576"/>
                <a:gd name="T4" fmla="*/ 914400 w 960"/>
                <a:gd name="T5" fmla="*/ 90805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576">
                  <a:moveTo>
                    <a:pt x="0" y="0"/>
                  </a:moveTo>
                  <a:cubicBezTo>
                    <a:pt x="384" y="24"/>
                    <a:pt x="768" y="48"/>
                    <a:pt x="864" y="144"/>
                  </a:cubicBezTo>
                  <a:cubicBezTo>
                    <a:pt x="960" y="240"/>
                    <a:pt x="624" y="504"/>
                    <a:pt x="576" y="576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2" name="AutoShape 66"/>
            <p:cNvSpPr>
              <a:spLocks noChangeArrowheads="1"/>
            </p:cNvSpPr>
            <p:nvPr/>
          </p:nvSpPr>
          <p:spPr bwMode="auto">
            <a:xfrm>
              <a:off x="3894138" y="4064986"/>
              <a:ext cx="990600" cy="228600"/>
            </a:xfrm>
            <a:prstGeom prst="parallelogram">
              <a:avLst>
                <a:gd name="adj" fmla="val 216667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3" name="Line 67"/>
            <p:cNvSpPr>
              <a:spLocks noChangeShapeType="1"/>
            </p:cNvSpPr>
            <p:nvPr/>
          </p:nvSpPr>
          <p:spPr bwMode="auto">
            <a:xfrm flipH="1">
              <a:off x="4243388" y="3425223"/>
              <a:ext cx="109537" cy="88900"/>
            </a:xfrm>
            <a:prstGeom prst="line">
              <a:avLst/>
            </a:prstGeom>
            <a:noFill/>
            <a:ln w="603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5" name="AutoShape 33"/>
            <p:cNvSpPr>
              <a:spLocks noChangeArrowheads="1"/>
            </p:cNvSpPr>
            <p:nvPr/>
          </p:nvSpPr>
          <p:spPr bwMode="auto">
            <a:xfrm>
              <a:off x="2827338" y="4826986"/>
              <a:ext cx="1143000" cy="152400"/>
            </a:xfrm>
            <a:prstGeom prst="parallelogram">
              <a:avLst>
                <a:gd name="adj" fmla="val 187500"/>
              </a:avLst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8786" y="476672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7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4"/>
          <p:cNvSpPr txBox="1">
            <a:spLocks noChangeArrowheads="1"/>
          </p:cNvSpPr>
          <p:nvPr/>
        </p:nvSpPr>
        <p:spPr bwMode="auto">
          <a:xfrm>
            <a:off x="721636" y="3624943"/>
            <a:ext cx="126024" cy="2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140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390338" y="1023732"/>
            <a:ext cx="2497122" cy="1367789"/>
            <a:chOff x="5202238" y="1844675"/>
            <a:chExt cx="3675062" cy="2278063"/>
          </a:xfrm>
        </p:grpSpPr>
        <p:sp>
          <p:nvSpPr>
            <p:cNvPr id="4" name="Freeform 160"/>
            <p:cNvSpPr>
              <a:spLocks/>
            </p:cNvSpPr>
            <p:nvPr/>
          </p:nvSpPr>
          <p:spPr bwMode="auto">
            <a:xfrm>
              <a:off x="6657975" y="1858963"/>
              <a:ext cx="1595438" cy="1385887"/>
            </a:xfrm>
            <a:custGeom>
              <a:avLst/>
              <a:gdLst/>
              <a:ahLst/>
              <a:cxnLst>
                <a:cxn ang="0">
                  <a:pos x="1005" y="0"/>
                </a:cxn>
                <a:cxn ang="0">
                  <a:pos x="493" y="521"/>
                </a:cxn>
                <a:cxn ang="0">
                  <a:pos x="320" y="1198"/>
                </a:cxn>
                <a:cxn ang="0">
                  <a:pos x="0" y="1463"/>
                </a:cxn>
              </a:cxnLst>
              <a:rect l="0" t="0" r="r" b="b"/>
              <a:pathLst>
                <a:path w="1005" h="1463">
                  <a:moveTo>
                    <a:pt x="1005" y="0"/>
                  </a:moveTo>
                  <a:cubicBezTo>
                    <a:pt x="806" y="160"/>
                    <a:pt x="607" y="321"/>
                    <a:pt x="493" y="521"/>
                  </a:cubicBezTo>
                  <a:cubicBezTo>
                    <a:pt x="379" y="721"/>
                    <a:pt x="402" y="1041"/>
                    <a:pt x="320" y="1198"/>
                  </a:cubicBezTo>
                  <a:cubicBezTo>
                    <a:pt x="238" y="1355"/>
                    <a:pt x="55" y="1419"/>
                    <a:pt x="0" y="1463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202238" y="1844675"/>
              <a:ext cx="1447800" cy="1838325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6" y="672"/>
                </a:cxn>
                <a:cxn ang="0">
                  <a:pos x="336" y="1152"/>
                </a:cxn>
              </a:cxnLst>
              <a:rect l="0" t="0" r="r" b="b"/>
              <a:pathLst>
                <a:path w="912" h="1152">
                  <a:moveTo>
                    <a:pt x="912" y="0"/>
                  </a:moveTo>
                  <a:cubicBezTo>
                    <a:pt x="552" y="240"/>
                    <a:pt x="192" y="480"/>
                    <a:pt x="96" y="672"/>
                  </a:cubicBezTo>
                  <a:cubicBezTo>
                    <a:pt x="0" y="864"/>
                    <a:pt x="296" y="1072"/>
                    <a:pt x="336" y="115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8261350" y="1854200"/>
              <a:ext cx="1588" cy="13509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6650038" y="2773363"/>
              <a:ext cx="0" cy="457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174038" y="23272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6650038" y="1844675"/>
              <a:ext cx="6350" cy="14017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77"/>
            <p:cNvSpPr>
              <a:spLocks noChangeArrowheads="1"/>
            </p:cNvSpPr>
            <p:nvPr/>
          </p:nvSpPr>
          <p:spPr bwMode="auto">
            <a:xfrm>
              <a:off x="5735638" y="2163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>
              <a:off x="6192838" y="18589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7107238" y="18589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82"/>
            <p:cNvSpPr>
              <a:spLocks noChangeArrowheads="1"/>
            </p:cNvSpPr>
            <p:nvPr/>
          </p:nvSpPr>
          <p:spPr bwMode="auto">
            <a:xfrm>
              <a:off x="6802438" y="27733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83"/>
            <p:cNvSpPr>
              <a:spLocks noChangeArrowheads="1"/>
            </p:cNvSpPr>
            <p:nvPr/>
          </p:nvSpPr>
          <p:spPr bwMode="auto">
            <a:xfrm>
              <a:off x="6192838" y="25447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84"/>
            <p:cNvSpPr>
              <a:spLocks noChangeArrowheads="1"/>
            </p:cNvSpPr>
            <p:nvPr/>
          </p:nvSpPr>
          <p:spPr bwMode="auto">
            <a:xfrm>
              <a:off x="7107238" y="2544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85"/>
            <p:cNvSpPr>
              <a:spLocks noChangeArrowheads="1"/>
            </p:cNvSpPr>
            <p:nvPr/>
          </p:nvSpPr>
          <p:spPr bwMode="auto">
            <a:xfrm>
              <a:off x="5735638" y="35353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6"/>
            <p:cNvSpPr>
              <a:spLocks noChangeArrowheads="1"/>
            </p:cNvSpPr>
            <p:nvPr/>
          </p:nvSpPr>
          <p:spPr bwMode="auto">
            <a:xfrm>
              <a:off x="6802438" y="34591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87"/>
            <p:cNvSpPr>
              <a:spLocks noChangeArrowheads="1"/>
            </p:cNvSpPr>
            <p:nvPr/>
          </p:nvSpPr>
          <p:spPr bwMode="auto">
            <a:xfrm>
              <a:off x="6192838" y="3230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88"/>
            <p:cNvSpPr>
              <a:spLocks noChangeArrowheads="1"/>
            </p:cNvSpPr>
            <p:nvPr/>
          </p:nvSpPr>
          <p:spPr bwMode="auto">
            <a:xfrm>
              <a:off x="7107238" y="3230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9"/>
            <p:cNvSpPr>
              <a:spLocks noChangeShapeType="1"/>
            </p:cNvSpPr>
            <p:nvPr/>
          </p:nvSpPr>
          <p:spPr bwMode="auto">
            <a:xfrm flipV="1">
              <a:off x="7335838" y="2322513"/>
              <a:ext cx="0" cy="18002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91"/>
            <p:cNvSpPr>
              <a:spLocks noChangeShapeType="1"/>
            </p:cNvSpPr>
            <p:nvPr/>
          </p:nvSpPr>
          <p:spPr bwMode="auto">
            <a:xfrm flipV="1">
              <a:off x="7335838" y="3154363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2"/>
            <p:cNvSpPr>
              <a:spLocks noChangeShapeType="1"/>
            </p:cNvSpPr>
            <p:nvPr/>
          </p:nvSpPr>
          <p:spPr bwMode="auto">
            <a:xfrm flipV="1">
              <a:off x="8261350" y="2686050"/>
              <a:ext cx="0" cy="5238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3"/>
            <p:cNvSpPr>
              <a:spLocks noChangeShapeType="1"/>
            </p:cNvSpPr>
            <p:nvPr/>
          </p:nvSpPr>
          <p:spPr bwMode="auto">
            <a:xfrm>
              <a:off x="8643938" y="2484438"/>
              <a:ext cx="762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4"/>
            <p:cNvSpPr>
              <a:spLocks noChangeShapeType="1"/>
            </p:cNvSpPr>
            <p:nvPr/>
          </p:nvSpPr>
          <p:spPr bwMode="auto">
            <a:xfrm flipH="1">
              <a:off x="5297488" y="2924175"/>
              <a:ext cx="76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52"/>
            <p:cNvSpPr>
              <a:spLocks noChangeArrowheads="1"/>
            </p:cNvSpPr>
            <p:nvPr/>
          </p:nvSpPr>
          <p:spPr bwMode="auto">
            <a:xfrm>
              <a:off x="5659438" y="2392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65"/>
            <p:cNvSpPr>
              <a:spLocks noChangeArrowheads="1"/>
            </p:cNvSpPr>
            <p:nvPr/>
          </p:nvSpPr>
          <p:spPr bwMode="auto">
            <a:xfrm>
              <a:off x="5681663" y="26066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6"/>
            <p:cNvSpPr>
              <a:spLocks noChangeArrowheads="1"/>
            </p:cNvSpPr>
            <p:nvPr/>
          </p:nvSpPr>
          <p:spPr bwMode="auto">
            <a:xfrm>
              <a:off x="7412038" y="2265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78"/>
            <p:cNvSpPr>
              <a:spLocks noChangeArrowheads="1"/>
            </p:cNvSpPr>
            <p:nvPr/>
          </p:nvSpPr>
          <p:spPr bwMode="auto">
            <a:xfrm>
              <a:off x="6802438" y="2087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81"/>
            <p:cNvSpPr>
              <a:spLocks noChangeArrowheads="1"/>
            </p:cNvSpPr>
            <p:nvPr/>
          </p:nvSpPr>
          <p:spPr bwMode="auto">
            <a:xfrm>
              <a:off x="5735638" y="2849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53"/>
            <p:cNvSpPr>
              <a:spLocks noChangeShapeType="1"/>
            </p:cNvSpPr>
            <p:nvPr/>
          </p:nvSpPr>
          <p:spPr bwMode="auto">
            <a:xfrm flipH="1" flipV="1">
              <a:off x="5730875" y="2320925"/>
              <a:ext cx="0" cy="13779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0"/>
            <p:cNvSpPr>
              <a:spLocks noChangeShapeType="1"/>
            </p:cNvSpPr>
            <p:nvPr/>
          </p:nvSpPr>
          <p:spPr bwMode="auto">
            <a:xfrm flipV="1">
              <a:off x="5735638" y="3230563"/>
              <a:ext cx="0" cy="45720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51"/>
            <p:cNvSpPr>
              <a:spLocks/>
            </p:cNvSpPr>
            <p:nvPr/>
          </p:nvSpPr>
          <p:spPr bwMode="auto">
            <a:xfrm>
              <a:off x="7353300" y="2316163"/>
              <a:ext cx="1524000" cy="908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44"/>
                </a:cxn>
                <a:cxn ang="0">
                  <a:pos x="576" y="576"/>
                </a:cxn>
              </a:cxnLst>
              <a:rect l="0" t="0" r="r" b="b"/>
              <a:pathLst>
                <a:path w="960" h="576">
                  <a:moveTo>
                    <a:pt x="0" y="0"/>
                  </a:moveTo>
                  <a:cubicBezTo>
                    <a:pt x="384" y="24"/>
                    <a:pt x="768" y="48"/>
                    <a:pt x="864" y="144"/>
                  </a:cubicBezTo>
                  <a:cubicBezTo>
                    <a:pt x="960" y="240"/>
                    <a:pt x="624" y="504"/>
                    <a:pt x="576" y="576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6200000">
            <a:off x="3251008" y="958225"/>
            <a:ext cx="2497120" cy="1367787"/>
            <a:chOff x="5202238" y="1844675"/>
            <a:chExt cx="3675062" cy="2278063"/>
          </a:xfrm>
        </p:grpSpPr>
        <p:sp>
          <p:nvSpPr>
            <p:cNvPr id="34" name="Freeform 160"/>
            <p:cNvSpPr>
              <a:spLocks/>
            </p:cNvSpPr>
            <p:nvPr/>
          </p:nvSpPr>
          <p:spPr bwMode="auto">
            <a:xfrm>
              <a:off x="6657975" y="1858963"/>
              <a:ext cx="1595438" cy="1385887"/>
            </a:xfrm>
            <a:custGeom>
              <a:avLst/>
              <a:gdLst/>
              <a:ahLst/>
              <a:cxnLst>
                <a:cxn ang="0">
                  <a:pos x="1005" y="0"/>
                </a:cxn>
                <a:cxn ang="0">
                  <a:pos x="493" y="521"/>
                </a:cxn>
                <a:cxn ang="0">
                  <a:pos x="320" y="1198"/>
                </a:cxn>
                <a:cxn ang="0">
                  <a:pos x="0" y="1463"/>
                </a:cxn>
              </a:cxnLst>
              <a:rect l="0" t="0" r="r" b="b"/>
              <a:pathLst>
                <a:path w="1005" h="1463">
                  <a:moveTo>
                    <a:pt x="1005" y="0"/>
                  </a:moveTo>
                  <a:cubicBezTo>
                    <a:pt x="806" y="160"/>
                    <a:pt x="607" y="321"/>
                    <a:pt x="493" y="521"/>
                  </a:cubicBezTo>
                  <a:cubicBezTo>
                    <a:pt x="379" y="721"/>
                    <a:pt x="402" y="1041"/>
                    <a:pt x="320" y="1198"/>
                  </a:cubicBezTo>
                  <a:cubicBezTo>
                    <a:pt x="238" y="1355"/>
                    <a:pt x="55" y="1419"/>
                    <a:pt x="0" y="1463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"/>
            <p:cNvSpPr>
              <a:spLocks/>
            </p:cNvSpPr>
            <p:nvPr/>
          </p:nvSpPr>
          <p:spPr bwMode="auto">
            <a:xfrm>
              <a:off x="5202238" y="1844675"/>
              <a:ext cx="1447800" cy="1838325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6" y="672"/>
                </a:cxn>
                <a:cxn ang="0">
                  <a:pos x="336" y="1152"/>
                </a:cxn>
              </a:cxnLst>
              <a:rect l="0" t="0" r="r" b="b"/>
              <a:pathLst>
                <a:path w="912" h="1152">
                  <a:moveTo>
                    <a:pt x="912" y="0"/>
                  </a:moveTo>
                  <a:cubicBezTo>
                    <a:pt x="552" y="240"/>
                    <a:pt x="192" y="480"/>
                    <a:pt x="96" y="672"/>
                  </a:cubicBezTo>
                  <a:cubicBezTo>
                    <a:pt x="0" y="864"/>
                    <a:pt x="296" y="1072"/>
                    <a:pt x="336" y="115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 flipV="1">
              <a:off x="8261350" y="1854200"/>
              <a:ext cx="1588" cy="13509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V="1">
              <a:off x="6650038" y="2773363"/>
              <a:ext cx="0" cy="457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8174038" y="23272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 flipV="1">
              <a:off x="6650038" y="1844675"/>
              <a:ext cx="6350" cy="14017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77"/>
            <p:cNvSpPr>
              <a:spLocks noChangeArrowheads="1"/>
            </p:cNvSpPr>
            <p:nvPr/>
          </p:nvSpPr>
          <p:spPr bwMode="auto">
            <a:xfrm>
              <a:off x="5735638" y="2163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79"/>
            <p:cNvSpPr>
              <a:spLocks noChangeArrowheads="1"/>
            </p:cNvSpPr>
            <p:nvPr/>
          </p:nvSpPr>
          <p:spPr bwMode="auto">
            <a:xfrm>
              <a:off x="6192838" y="18589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0"/>
            <p:cNvSpPr>
              <a:spLocks noChangeArrowheads="1"/>
            </p:cNvSpPr>
            <p:nvPr/>
          </p:nvSpPr>
          <p:spPr bwMode="auto">
            <a:xfrm>
              <a:off x="7107238" y="18589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82"/>
            <p:cNvSpPr>
              <a:spLocks noChangeArrowheads="1"/>
            </p:cNvSpPr>
            <p:nvPr/>
          </p:nvSpPr>
          <p:spPr bwMode="auto">
            <a:xfrm>
              <a:off x="6802438" y="27733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83"/>
            <p:cNvSpPr>
              <a:spLocks noChangeArrowheads="1"/>
            </p:cNvSpPr>
            <p:nvPr/>
          </p:nvSpPr>
          <p:spPr bwMode="auto">
            <a:xfrm>
              <a:off x="6192838" y="25447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84"/>
            <p:cNvSpPr>
              <a:spLocks noChangeArrowheads="1"/>
            </p:cNvSpPr>
            <p:nvPr/>
          </p:nvSpPr>
          <p:spPr bwMode="auto">
            <a:xfrm>
              <a:off x="7107238" y="2544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85"/>
            <p:cNvSpPr>
              <a:spLocks noChangeArrowheads="1"/>
            </p:cNvSpPr>
            <p:nvPr/>
          </p:nvSpPr>
          <p:spPr bwMode="auto">
            <a:xfrm>
              <a:off x="5735638" y="35353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6"/>
            <p:cNvSpPr>
              <a:spLocks noChangeArrowheads="1"/>
            </p:cNvSpPr>
            <p:nvPr/>
          </p:nvSpPr>
          <p:spPr bwMode="auto">
            <a:xfrm>
              <a:off x="6802438" y="34591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87"/>
            <p:cNvSpPr>
              <a:spLocks noChangeArrowheads="1"/>
            </p:cNvSpPr>
            <p:nvPr/>
          </p:nvSpPr>
          <p:spPr bwMode="auto">
            <a:xfrm>
              <a:off x="6192838" y="3230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88"/>
            <p:cNvSpPr>
              <a:spLocks noChangeArrowheads="1"/>
            </p:cNvSpPr>
            <p:nvPr/>
          </p:nvSpPr>
          <p:spPr bwMode="auto">
            <a:xfrm>
              <a:off x="7107238" y="3230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89"/>
            <p:cNvSpPr>
              <a:spLocks noChangeShapeType="1"/>
            </p:cNvSpPr>
            <p:nvPr/>
          </p:nvSpPr>
          <p:spPr bwMode="auto">
            <a:xfrm flipV="1">
              <a:off x="7335838" y="2322513"/>
              <a:ext cx="0" cy="18002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91"/>
            <p:cNvSpPr>
              <a:spLocks noChangeShapeType="1"/>
            </p:cNvSpPr>
            <p:nvPr/>
          </p:nvSpPr>
          <p:spPr bwMode="auto">
            <a:xfrm flipV="1">
              <a:off x="7335838" y="3154363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92"/>
            <p:cNvSpPr>
              <a:spLocks noChangeShapeType="1"/>
            </p:cNvSpPr>
            <p:nvPr/>
          </p:nvSpPr>
          <p:spPr bwMode="auto">
            <a:xfrm flipV="1">
              <a:off x="8261350" y="2686050"/>
              <a:ext cx="0" cy="5238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93"/>
            <p:cNvSpPr>
              <a:spLocks noChangeShapeType="1"/>
            </p:cNvSpPr>
            <p:nvPr/>
          </p:nvSpPr>
          <p:spPr bwMode="auto">
            <a:xfrm>
              <a:off x="8643938" y="2484438"/>
              <a:ext cx="762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 flipH="1">
              <a:off x="5297488" y="2924175"/>
              <a:ext cx="76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152"/>
            <p:cNvSpPr>
              <a:spLocks noChangeArrowheads="1"/>
            </p:cNvSpPr>
            <p:nvPr/>
          </p:nvSpPr>
          <p:spPr bwMode="auto">
            <a:xfrm>
              <a:off x="5659438" y="2392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65"/>
            <p:cNvSpPr>
              <a:spLocks noChangeArrowheads="1"/>
            </p:cNvSpPr>
            <p:nvPr/>
          </p:nvSpPr>
          <p:spPr bwMode="auto">
            <a:xfrm>
              <a:off x="5681663" y="26066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266"/>
            <p:cNvSpPr>
              <a:spLocks noChangeArrowheads="1"/>
            </p:cNvSpPr>
            <p:nvPr/>
          </p:nvSpPr>
          <p:spPr bwMode="auto">
            <a:xfrm>
              <a:off x="7412038" y="2265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78"/>
            <p:cNvSpPr>
              <a:spLocks noChangeArrowheads="1"/>
            </p:cNvSpPr>
            <p:nvPr/>
          </p:nvSpPr>
          <p:spPr bwMode="auto">
            <a:xfrm>
              <a:off x="6802438" y="2087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81"/>
            <p:cNvSpPr>
              <a:spLocks noChangeArrowheads="1"/>
            </p:cNvSpPr>
            <p:nvPr/>
          </p:nvSpPr>
          <p:spPr bwMode="auto">
            <a:xfrm>
              <a:off x="5735638" y="2849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53"/>
            <p:cNvSpPr>
              <a:spLocks noChangeShapeType="1"/>
            </p:cNvSpPr>
            <p:nvPr/>
          </p:nvSpPr>
          <p:spPr bwMode="auto">
            <a:xfrm flipH="1" flipV="1">
              <a:off x="5730875" y="2320925"/>
              <a:ext cx="0" cy="13779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 flipV="1">
              <a:off x="5735638" y="3230563"/>
              <a:ext cx="0" cy="45720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51"/>
            <p:cNvSpPr>
              <a:spLocks/>
            </p:cNvSpPr>
            <p:nvPr/>
          </p:nvSpPr>
          <p:spPr bwMode="auto">
            <a:xfrm>
              <a:off x="7353300" y="2316163"/>
              <a:ext cx="1524000" cy="908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44"/>
                </a:cxn>
                <a:cxn ang="0">
                  <a:pos x="576" y="576"/>
                </a:cxn>
              </a:cxnLst>
              <a:rect l="0" t="0" r="r" b="b"/>
              <a:pathLst>
                <a:path w="960" h="576">
                  <a:moveTo>
                    <a:pt x="0" y="0"/>
                  </a:moveTo>
                  <a:cubicBezTo>
                    <a:pt x="384" y="24"/>
                    <a:pt x="768" y="48"/>
                    <a:pt x="864" y="144"/>
                  </a:cubicBezTo>
                  <a:cubicBezTo>
                    <a:pt x="960" y="240"/>
                    <a:pt x="624" y="504"/>
                    <a:pt x="576" y="576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16200000">
            <a:off x="5150910" y="1001098"/>
            <a:ext cx="2497120" cy="1367788"/>
            <a:chOff x="5202238" y="1844675"/>
            <a:chExt cx="3675062" cy="2278063"/>
          </a:xfrm>
        </p:grpSpPr>
        <p:sp>
          <p:nvSpPr>
            <p:cNvPr id="64" name="Freeform 160"/>
            <p:cNvSpPr>
              <a:spLocks/>
            </p:cNvSpPr>
            <p:nvPr/>
          </p:nvSpPr>
          <p:spPr bwMode="auto">
            <a:xfrm>
              <a:off x="6657975" y="1858963"/>
              <a:ext cx="1595438" cy="1385887"/>
            </a:xfrm>
            <a:custGeom>
              <a:avLst/>
              <a:gdLst/>
              <a:ahLst/>
              <a:cxnLst>
                <a:cxn ang="0">
                  <a:pos x="1005" y="0"/>
                </a:cxn>
                <a:cxn ang="0">
                  <a:pos x="493" y="521"/>
                </a:cxn>
                <a:cxn ang="0">
                  <a:pos x="320" y="1198"/>
                </a:cxn>
                <a:cxn ang="0">
                  <a:pos x="0" y="1463"/>
                </a:cxn>
              </a:cxnLst>
              <a:rect l="0" t="0" r="r" b="b"/>
              <a:pathLst>
                <a:path w="1005" h="1463">
                  <a:moveTo>
                    <a:pt x="1005" y="0"/>
                  </a:moveTo>
                  <a:cubicBezTo>
                    <a:pt x="806" y="160"/>
                    <a:pt x="607" y="321"/>
                    <a:pt x="493" y="521"/>
                  </a:cubicBezTo>
                  <a:cubicBezTo>
                    <a:pt x="379" y="721"/>
                    <a:pt x="402" y="1041"/>
                    <a:pt x="320" y="1198"/>
                  </a:cubicBezTo>
                  <a:cubicBezTo>
                    <a:pt x="238" y="1355"/>
                    <a:pt x="55" y="1419"/>
                    <a:pt x="0" y="1463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"/>
            <p:cNvSpPr>
              <a:spLocks/>
            </p:cNvSpPr>
            <p:nvPr/>
          </p:nvSpPr>
          <p:spPr bwMode="auto">
            <a:xfrm>
              <a:off x="5202238" y="1844675"/>
              <a:ext cx="1447800" cy="1838325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6" y="672"/>
                </a:cxn>
                <a:cxn ang="0">
                  <a:pos x="336" y="1152"/>
                </a:cxn>
              </a:cxnLst>
              <a:rect l="0" t="0" r="r" b="b"/>
              <a:pathLst>
                <a:path w="912" h="1152">
                  <a:moveTo>
                    <a:pt x="912" y="0"/>
                  </a:moveTo>
                  <a:cubicBezTo>
                    <a:pt x="552" y="240"/>
                    <a:pt x="192" y="480"/>
                    <a:pt x="96" y="672"/>
                  </a:cubicBezTo>
                  <a:cubicBezTo>
                    <a:pt x="0" y="864"/>
                    <a:pt x="296" y="1072"/>
                    <a:pt x="336" y="115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 flipV="1">
              <a:off x="8261350" y="1854200"/>
              <a:ext cx="1588" cy="13509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flipV="1">
              <a:off x="6650038" y="2773363"/>
              <a:ext cx="0" cy="457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8174038" y="23272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flipH="1" flipV="1">
              <a:off x="6650038" y="1844675"/>
              <a:ext cx="6350" cy="14017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77"/>
            <p:cNvSpPr>
              <a:spLocks noChangeArrowheads="1"/>
            </p:cNvSpPr>
            <p:nvPr/>
          </p:nvSpPr>
          <p:spPr bwMode="auto">
            <a:xfrm>
              <a:off x="5735638" y="2163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79"/>
            <p:cNvSpPr>
              <a:spLocks noChangeArrowheads="1"/>
            </p:cNvSpPr>
            <p:nvPr/>
          </p:nvSpPr>
          <p:spPr bwMode="auto">
            <a:xfrm>
              <a:off x="6192838" y="18589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80"/>
            <p:cNvSpPr>
              <a:spLocks noChangeArrowheads="1"/>
            </p:cNvSpPr>
            <p:nvPr/>
          </p:nvSpPr>
          <p:spPr bwMode="auto">
            <a:xfrm>
              <a:off x="7107238" y="18589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82"/>
            <p:cNvSpPr>
              <a:spLocks noChangeArrowheads="1"/>
            </p:cNvSpPr>
            <p:nvPr/>
          </p:nvSpPr>
          <p:spPr bwMode="auto">
            <a:xfrm>
              <a:off x="6802438" y="27733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83"/>
            <p:cNvSpPr>
              <a:spLocks noChangeArrowheads="1"/>
            </p:cNvSpPr>
            <p:nvPr/>
          </p:nvSpPr>
          <p:spPr bwMode="auto">
            <a:xfrm>
              <a:off x="6192838" y="25447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84"/>
            <p:cNvSpPr>
              <a:spLocks noChangeArrowheads="1"/>
            </p:cNvSpPr>
            <p:nvPr/>
          </p:nvSpPr>
          <p:spPr bwMode="auto">
            <a:xfrm>
              <a:off x="7107238" y="25447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85"/>
            <p:cNvSpPr>
              <a:spLocks noChangeArrowheads="1"/>
            </p:cNvSpPr>
            <p:nvPr/>
          </p:nvSpPr>
          <p:spPr bwMode="auto">
            <a:xfrm>
              <a:off x="5735638" y="35353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86"/>
            <p:cNvSpPr>
              <a:spLocks noChangeArrowheads="1"/>
            </p:cNvSpPr>
            <p:nvPr/>
          </p:nvSpPr>
          <p:spPr bwMode="auto">
            <a:xfrm>
              <a:off x="6802438" y="34591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87"/>
            <p:cNvSpPr>
              <a:spLocks noChangeArrowheads="1"/>
            </p:cNvSpPr>
            <p:nvPr/>
          </p:nvSpPr>
          <p:spPr bwMode="auto">
            <a:xfrm>
              <a:off x="6192838" y="3230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88"/>
            <p:cNvSpPr>
              <a:spLocks noChangeArrowheads="1"/>
            </p:cNvSpPr>
            <p:nvPr/>
          </p:nvSpPr>
          <p:spPr bwMode="auto">
            <a:xfrm>
              <a:off x="7107238" y="3230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89"/>
            <p:cNvSpPr>
              <a:spLocks noChangeShapeType="1"/>
            </p:cNvSpPr>
            <p:nvPr/>
          </p:nvSpPr>
          <p:spPr bwMode="auto">
            <a:xfrm flipV="1">
              <a:off x="7335838" y="2322513"/>
              <a:ext cx="0" cy="18002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91"/>
            <p:cNvSpPr>
              <a:spLocks noChangeShapeType="1"/>
            </p:cNvSpPr>
            <p:nvPr/>
          </p:nvSpPr>
          <p:spPr bwMode="auto">
            <a:xfrm flipV="1">
              <a:off x="7335838" y="3154363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2"/>
            <p:cNvSpPr>
              <a:spLocks noChangeShapeType="1"/>
            </p:cNvSpPr>
            <p:nvPr/>
          </p:nvSpPr>
          <p:spPr bwMode="auto">
            <a:xfrm flipV="1">
              <a:off x="8261350" y="2686050"/>
              <a:ext cx="0" cy="5238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93"/>
            <p:cNvSpPr>
              <a:spLocks noChangeShapeType="1"/>
            </p:cNvSpPr>
            <p:nvPr/>
          </p:nvSpPr>
          <p:spPr bwMode="auto">
            <a:xfrm>
              <a:off x="8643938" y="2484438"/>
              <a:ext cx="762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94"/>
            <p:cNvSpPr>
              <a:spLocks noChangeShapeType="1"/>
            </p:cNvSpPr>
            <p:nvPr/>
          </p:nvSpPr>
          <p:spPr bwMode="auto">
            <a:xfrm flipH="1">
              <a:off x="5297488" y="2924175"/>
              <a:ext cx="76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52"/>
            <p:cNvSpPr>
              <a:spLocks noChangeArrowheads="1"/>
            </p:cNvSpPr>
            <p:nvPr/>
          </p:nvSpPr>
          <p:spPr bwMode="auto">
            <a:xfrm>
              <a:off x="5659438" y="2392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265"/>
            <p:cNvSpPr>
              <a:spLocks noChangeArrowheads="1"/>
            </p:cNvSpPr>
            <p:nvPr/>
          </p:nvSpPr>
          <p:spPr bwMode="auto">
            <a:xfrm>
              <a:off x="5681663" y="2606675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266"/>
            <p:cNvSpPr>
              <a:spLocks noChangeArrowheads="1"/>
            </p:cNvSpPr>
            <p:nvPr/>
          </p:nvSpPr>
          <p:spPr bwMode="auto">
            <a:xfrm>
              <a:off x="7412038" y="226536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78"/>
            <p:cNvSpPr>
              <a:spLocks noChangeArrowheads="1"/>
            </p:cNvSpPr>
            <p:nvPr/>
          </p:nvSpPr>
          <p:spPr bwMode="auto">
            <a:xfrm>
              <a:off x="6802438" y="2087563"/>
              <a:ext cx="990600" cy="228600"/>
            </a:xfrm>
            <a:prstGeom prst="parallelogram">
              <a:avLst>
                <a:gd name="adj" fmla="val 216667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81"/>
            <p:cNvSpPr>
              <a:spLocks noChangeArrowheads="1"/>
            </p:cNvSpPr>
            <p:nvPr/>
          </p:nvSpPr>
          <p:spPr bwMode="auto">
            <a:xfrm>
              <a:off x="5735638" y="2849563"/>
              <a:ext cx="1143000" cy="152400"/>
            </a:xfrm>
            <a:prstGeom prst="parallelogram">
              <a:avLst>
                <a:gd name="adj" fmla="val 18750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53"/>
            <p:cNvSpPr>
              <a:spLocks noChangeShapeType="1"/>
            </p:cNvSpPr>
            <p:nvPr/>
          </p:nvSpPr>
          <p:spPr bwMode="auto">
            <a:xfrm flipH="1" flipV="1">
              <a:off x="5730875" y="2320925"/>
              <a:ext cx="0" cy="13779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V="1">
              <a:off x="5735638" y="3230563"/>
              <a:ext cx="0" cy="45720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51"/>
            <p:cNvSpPr>
              <a:spLocks/>
            </p:cNvSpPr>
            <p:nvPr/>
          </p:nvSpPr>
          <p:spPr bwMode="auto">
            <a:xfrm>
              <a:off x="7353300" y="2316163"/>
              <a:ext cx="1524000" cy="908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44"/>
                </a:cxn>
                <a:cxn ang="0">
                  <a:pos x="576" y="576"/>
                </a:cxn>
              </a:cxnLst>
              <a:rect l="0" t="0" r="r" b="b"/>
              <a:pathLst>
                <a:path w="960" h="576">
                  <a:moveTo>
                    <a:pt x="0" y="0"/>
                  </a:moveTo>
                  <a:cubicBezTo>
                    <a:pt x="384" y="24"/>
                    <a:pt x="768" y="48"/>
                    <a:pt x="864" y="144"/>
                  </a:cubicBezTo>
                  <a:cubicBezTo>
                    <a:pt x="960" y="240"/>
                    <a:pt x="624" y="504"/>
                    <a:pt x="576" y="576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3" name="Straight Connector 92"/>
          <p:cNvCxnSpPr>
            <a:endCxn id="60" idx="1"/>
          </p:cNvCxnSpPr>
          <p:nvPr/>
        </p:nvCxnSpPr>
        <p:spPr bwMode="auto">
          <a:xfrm>
            <a:off x="3322794" y="1509707"/>
            <a:ext cx="778829" cy="102177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90" idx="1"/>
          </p:cNvCxnSpPr>
          <p:nvPr/>
        </p:nvCxnSpPr>
        <p:spPr bwMode="auto">
          <a:xfrm>
            <a:off x="5183462" y="1425014"/>
            <a:ext cx="818063" cy="114934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endCxn id="30" idx="1"/>
          </p:cNvCxnSpPr>
          <p:nvPr/>
        </p:nvCxnSpPr>
        <p:spPr bwMode="auto">
          <a:xfrm flipV="1">
            <a:off x="2055088" y="2596992"/>
            <a:ext cx="185866" cy="3591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62"/>
          <p:cNvSpPr txBox="1">
            <a:spLocks noChangeArrowheads="1"/>
          </p:cNvSpPr>
          <p:nvPr/>
        </p:nvSpPr>
        <p:spPr bwMode="auto">
          <a:xfrm>
            <a:off x="-2040557" y="6347860"/>
            <a:ext cx="130687" cy="26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1400"/>
          </a:p>
        </p:txBody>
      </p:sp>
      <p:grpSp>
        <p:nvGrpSpPr>
          <p:cNvPr id="97" name="Group 96"/>
          <p:cNvGrpSpPr/>
          <p:nvPr/>
        </p:nvGrpSpPr>
        <p:grpSpPr>
          <a:xfrm rot="16200000">
            <a:off x="1272990" y="3668062"/>
            <a:ext cx="2328783" cy="1954673"/>
            <a:chOff x="3208338" y="1531938"/>
            <a:chExt cx="3217862" cy="3198812"/>
          </a:xfrm>
        </p:grpSpPr>
        <p:sp>
          <p:nvSpPr>
            <p:cNvPr id="98" name="Freeform 24"/>
            <p:cNvSpPr>
              <a:spLocks/>
            </p:cNvSpPr>
            <p:nvPr/>
          </p:nvSpPr>
          <p:spPr bwMode="auto">
            <a:xfrm rot="1169632">
              <a:off x="4352925" y="1531938"/>
              <a:ext cx="1511300" cy="1065212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48"/>
                </a:cxn>
                <a:cxn ang="0">
                  <a:pos x="576" y="288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120" y="336"/>
                    <a:pt x="240" y="96"/>
                    <a:pt x="336" y="48"/>
                  </a:cubicBezTo>
                  <a:cubicBezTo>
                    <a:pt x="432" y="0"/>
                    <a:pt x="536" y="248"/>
                    <a:pt x="576" y="288"/>
                  </a:cubicBezTo>
                </a:path>
              </a:pathLst>
            </a:custGeom>
            <a:noFill/>
            <a:ln w="539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208338" y="1905000"/>
              <a:ext cx="3217862" cy="2825750"/>
              <a:chOff x="3208338" y="1905000"/>
              <a:chExt cx="3217862" cy="2825750"/>
            </a:xfrm>
          </p:grpSpPr>
          <p:sp>
            <p:nvSpPr>
              <p:cNvPr id="100" name="Freeform 68"/>
              <p:cNvSpPr>
                <a:spLocks/>
              </p:cNvSpPr>
              <p:nvPr/>
            </p:nvSpPr>
            <p:spPr bwMode="auto">
              <a:xfrm rot="11279094">
                <a:off x="3262313" y="3624263"/>
                <a:ext cx="887412" cy="1106487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48"/>
                  </a:cxn>
                  <a:cxn ang="0">
                    <a:pos x="576" y="288"/>
                  </a:cxn>
                </a:cxnLst>
                <a:rect l="0" t="0" r="r" b="b"/>
                <a:pathLst>
                  <a:path w="576" h="576">
                    <a:moveTo>
                      <a:pt x="0" y="576"/>
                    </a:moveTo>
                    <a:cubicBezTo>
                      <a:pt x="120" y="336"/>
                      <a:pt x="240" y="96"/>
                      <a:pt x="336" y="48"/>
                    </a:cubicBezTo>
                    <a:cubicBezTo>
                      <a:pt x="432" y="0"/>
                      <a:pt x="536" y="248"/>
                      <a:pt x="576" y="288"/>
                    </a:cubicBezTo>
                  </a:path>
                </a:pathLst>
              </a:custGeom>
              <a:noFill/>
              <a:ln w="539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6"/>
              <p:cNvSpPr>
                <a:spLocks noChangeShapeType="1"/>
              </p:cNvSpPr>
              <p:nvPr/>
            </p:nvSpPr>
            <p:spPr bwMode="auto">
              <a:xfrm flipV="1">
                <a:off x="5810250" y="2311400"/>
                <a:ext cx="1588" cy="13509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8"/>
              <p:cNvSpPr>
                <a:spLocks noChangeArrowheads="1"/>
              </p:cNvSpPr>
              <p:nvPr/>
            </p:nvSpPr>
            <p:spPr bwMode="auto">
              <a:xfrm>
                <a:off x="5722938" y="27844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9"/>
              <p:cNvSpPr>
                <a:spLocks noChangeShapeType="1"/>
              </p:cNvSpPr>
              <p:nvPr/>
            </p:nvSpPr>
            <p:spPr bwMode="auto">
              <a:xfrm flipH="1" flipV="1">
                <a:off x="4189413" y="2311400"/>
                <a:ext cx="6350" cy="14017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30"/>
              <p:cNvSpPr>
                <a:spLocks noChangeArrowheads="1"/>
              </p:cNvSpPr>
              <p:nvPr/>
            </p:nvSpPr>
            <p:spPr bwMode="auto">
              <a:xfrm>
                <a:off x="3284538" y="2620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31"/>
              <p:cNvSpPr>
                <a:spLocks noChangeArrowheads="1"/>
              </p:cNvSpPr>
              <p:nvPr/>
            </p:nvSpPr>
            <p:spPr bwMode="auto">
              <a:xfrm>
                <a:off x="3741738" y="23161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utoShape 32"/>
              <p:cNvSpPr>
                <a:spLocks noChangeArrowheads="1"/>
              </p:cNvSpPr>
              <p:nvPr/>
            </p:nvSpPr>
            <p:spPr bwMode="auto">
              <a:xfrm>
                <a:off x="4656138" y="23161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utoShape 34"/>
              <p:cNvSpPr>
                <a:spLocks noChangeArrowheads="1"/>
              </p:cNvSpPr>
              <p:nvPr/>
            </p:nvSpPr>
            <p:spPr bwMode="auto">
              <a:xfrm>
                <a:off x="4351338" y="32305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utoShape 35"/>
              <p:cNvSpPr>
                <a:spLocks noChangeArrowheads="1"/>
              </p:cNvSpPr>
              <p:nvPr/>
            </p:nvSpPr>
            <p:spPr bwMode="auto">
              <a:xfrm>
                <a:off x="3741738" y="30019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AutoShape 36"/>
              <p:cNvSpPr>
                <a:spLocks noChangeArrowheads="1"/>
              </p:cNvSpPr>
              <p:nvPr/>
            </p:nvSpPr>
            <p:spPr bwMode="auto">
              <a:xfrm>
                <a:off x="4656138" y="3001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37"/>
              <p:cNvSpPr>
                <a:spLocks noChangeArrowheads="1"/>
              </p:cNvSpPr>
              <p:nvPr/>
            </p:nvSpPr>
            <p:spPr bwMode="auto">
              <a:xfrm>
                <a:off x="3284538" y="39925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38"/>
              <p:cNvSpPr>
                <a:spLocks noChangeArrowheads="1"/>
              </p:cNvSpPr>
              <p:nvPr/>
            </p:nvSpPr>
            <p:spPr bwMode="auto">
              <a:xfrm>
                <a:off x="4351338" y="39163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utoShape 39"/>
              <p:cNvSpPr>
                <a:spLocks noChangeArrowheads="1"/>
              </p:cNvSpPr>
              <p:nvPr/>
            </p:nvSpPr>
            <p:spPr bwMode="auto">
              <a:xfrm>
                <a:off x="3741738" y="3687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AutoShape 40"/>
              <p:cNvSpPr>
                <a:spLocks noChangeArrowheads="1"/>
              </p:cNvSpPr>
              <p:nvPr/>
            </p:nvSpPr>
            <p:spPr bwMode="auto">
              <a:xfrm>
                <a:off x="4656138" y="3687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41"/>
              <p:cNvSpPr>
                <a:spLocks noChangeShapeType="1"/>
              </p:cNvSpPr>
              <p:nvPr/>
            </p:nvSpPr>
            <p:spPr bwMode="auto">
              <a:xfrm flipV="1">
                <a:off x="4884738" y="2779713"/>
                <a:ext cx="0" cy="18002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42"/>
              <p:cNvSpPr>
                <a:spLocks noChangeShapeType="1"/>
              </p:cNvSpPr>
              <p:nvPr/>
            </p:nvSpPr>
            <p:spPr bwMode="auto">
              <a:xfrm flipV="1">
                <a:off x="3284538" y="3687763"/>
                <a:ext cx="0" cy="45720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43"/>
              <p:cNvSpPr>
                <a:spLocks noChangeShapeType="1"/>
              </p:cNvSpPr>
              <p:nvPr/>
            </p:nvSpPr>
            <p:spPr bwMode="auto">
              <a:xfrm flipV="1">
                <a:off x="4884738" y="3611563"/>
                <a:ext cx="0" cy="457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44"/>
              <p:cNvSpPr>
                <a:spLocks noChangeShapeType="1"/>
              </p:cNvSpPr>
              <p:nvPr/>
            </p:nvSpPr>
            <p:spPr bwMode="auto">
              <a:xfrm flipV="1">
                <a:off x="5810250" y="3143250"/>
                <a:ext cx="0" cy="5238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>
                <a:off x="6192838" y="2941638"/>
                <a:ext cx="76200" cy="76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flipH="1">
                <a:off x="3760788" y="4286250"/>
                <a:ext cx="104775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54"/>
              <p:cNvSpPr>
                <a:spLocks noChangeArrowheads="1"/>
              </p:cNvSpPr>
              <p:nvPr/>
            </p:nvSpPr>
            <p:spPr bwMode="auto">
              <a:xfrm>
                <a:off x="3208338" y="2849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9"/>
              <p:cNvSpPr>
                <a:spLocks noChangeShapeType="1"/>
              </p:cNvSpPr>
              <p:nvPr/>
            </p:nvSpPr>
            <p:spPr bwMode="auto">
              <a:xfrm>
                <a:off x="4205288" y="2795588"/>
                <a:ext cx="0" cy="19367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61"/>
              <p:cNvSpPr>
                <a:spLocks noChangeArrowheads="1"/>
              </p:cNvSpPr>
              <p:nvPr/>
            </p:nvSpPr>
            <p:spPr bwMode="auto">
              <a:xfrm>
                <a:off x="3230563" y="30638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64"/>
              <p:cNvSpPr>
                <a:spLocks noChangeArrowheads="1"/>
              </p:cNvSpPr>
              <p:nvPr/>
            </p:nvSpPr>
            <p:spPr bwMode="auto">
              <a:xfrm>
                <a:off x="4960938" y="2722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AutoShape 66"/>
              <p:cNvSpPr>
                <a:spLocks noChangeArrowheads="1"/>
              </p:cNvSpPr>
              <p:nvPr/>
            </p:nvSpPr>
            <p:spPr bwMode="auto">
              <a:xfrm>
                <a:off x="4351338" y="2544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67"/>
              <p:cNvSpPr>
                <a:spLocks noChangeShapeType="1"/>
              </p:cNvSpPr>
              <p:nvPr/>
            </p:nvSpPr>
            <p:spPr bwMode="auto">
              <a:xfrm flipH="1">
                <a:off x="4700588" y="1905000"/>
                <a:ext cx="109537" cy="88900"/>
              </a:xfrm>
              <a:prstGeom prst="line">
                <a:avLst/>
              </a:prstGeom>
              <a:noFill/>
              <a:ln w="603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utoShape 33"/>
              <p:cNvSpPr>
                <a:spLocks noChangeArrowheads="1"/>
              </p:cNvSpPr>
              <p:nvPr/>
            </p:nvSpPr>
            <p:spPr bwMode="auto">
              <a:xfrm>
                <a:off x="3284538" y="3306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63"/>
              <p:cNvSpPr>
                <a:spLocks noChangeShapeType="1"/>
              </p:cNvSpPr>
              <p:nvPr/>
            </p:nvSpPr>
            <p:spPr bwMode="auto">
              <a:xfrm flipH="1" flipV="1">
                <a:off x="3279775" y="2778125"/>
                <a:ext cx="0" cy="13779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65"/>
              <p:cNvSpPr>
                <a:spLocks/>
              </p:cNvSpPr>
              <p:nvPr/>
            </p:nvSpPr>
            <p:spPr bwMode="auto">
              <a:xfrm>
                <a:off x="4902200" y="2773363"/>
                <a:ext cx="1524000" cy="908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144"/>
                  </a:cxn>
                  <a:cxn ang="0">
                    <a:pos x="576" y="576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cubicBezTo>
                      <a:pt x="384" y="24"/>
                      <a:pt x="768" y="48"/>
                      <a:pt x="864" y="144"/>
                    </a:cubicBezTo>
                    <a:cubicBezTo>
                      <a:pt x="960" y="240"/>
                      <a:pt x="624" y="504"/>
                      <a:pt x="576" y="576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 rot="16200000">
            <a:off x="5209756" y="3668063"/>
            <a:ext cx="2328783" cy="1954673"/>
            <a:chOff x="3208338" y="1531938"/>
            <a:chExt cx="3217862" cy="3198812"/>
          </a:xfrm>
        </p:grpSpPr>
        <p:sp>
          <p:nvSpPr>
            <p:cNvPr id="130" name="Freeform 24"/>
            <p:cNvSpPr>
              <a:spLocks/>
            </p:cNvSpPr>
            <p:nvPr/>
          </p:nvSpPr>
          <p:spPr bwMode="auto">
            <a:xfrm rot="1169632">
              <a:off x="4352925" y="1531938"/>
              <a:ext cx="1511300" cy="1065212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48"/>
                </a:cxn>
                <a:cxn ang="0">
                  <a:pos x="576" y="288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120" y="336"/>
                    <a:pt x="240" y="96"/>
                    <a:pt x="336" y="48"/>
                  </a:cubicBezTo>
                  <a:cubicBezTo>
                    <a:pt x="432" y="0"/>
                    <a:pt x="536" y="248"/>
                    <a:pt x="576" y="288"/>
                  </a:cubicBezTo>
                </a:path>
              </a:pathLst>
            </a:custGeom>
            <a:noFill/>
            <a:ln w="539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3208338" y="1905000"/>
              <a:ext cx="3217862" cy="2825750"/>
              <a:chOff x="3208338" y="1905000"/>
              <a:chExt cx="3217862" cy="2825750"/>
            </a:xfrm>
          </p:grpSpPr>
          <p:sp>
            <p:nvSpPr>
              <p:cNvPr id="132" name="Freeform 68"/>
              <p:cNvSpPr>
                <a:spLocks/>
              </p:cNvSpPr>
              <p:nvPr/>
            </p:nvSpPr>
            <p:spPr bwMode="auto">
              <a:xfrm rot="11279094">
                <a:off x="3262313" y="3624263"/>
                <a:ext cx="887412" cy="1106487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48"/>
                  </a:cxn>
                  <a:cxn ang="0">
                    <a:pos x="576" y="288"/>
                  </a:cxn>
                </a:cxnLst>
                <a:rect l="0" t="0" r="r" b="b"/>
                <a:pathLst>
                  <a:path w="576" h="576">
                    <a:moveTo>
                      <a:pt x="0" y="576"/>
                    </a:moveTo>
                    <a:cubicBezTo>
                      <a:pt x="120" y="336"/>
                      <a:pt x="240" y="96"/>
                      <a:pt x="336" y="48"/>
                    </a:cubicBezTo>
                    <a:cubicBezTo>
                      <a:pt x="432" y="0"/>
                      <a:pt x="536" y="248"/>
                      <a:pt x="576" y="288"/>
                    </a:cubicBezTo>
                  </a:path>
                </a:pathLst>
              </a:custGeom>
              <a:noFill/>
              <a:ln w="539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6"/>
              <p:cNvSpPr>
                <a:spLocks noChangeShapeType="1"/>
              </p:cNvSpPr>
              <p:nvPr/>
            </p:nvSpPr>
            <p:spPr bwMode="auto">
              <a:xfrm flipV="1">
                <a:off x="5810250" y="2311400"/>
                <a:ext cx="1588" cy="13509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/>
            </p:nvSpPr>
            <p:spPr bwMode="auto">
              <a:xfrm>
                <a:off x="5722938" y="27844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9"/>
              <p:cNvSpPr>
                <a:spLocks noChangeShapeType="1"/>
              </p:cNvSpPr>
              <p:nvPr/>
            </p:nvSpPr>
            <p:spPr bwMode="auto">
              <a:xfrm flipH="1" flipV="1">
                <a:off x="4189413" y="2311400"/>
                <a:ext cx="6350" cy="14017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30"/>
              <p:cNvSpPr>
                <a:spLocks noChangeArrowheads="1"/>
              </p:cNvSpPr>
              <p:nvPr/>
            </p:nvSpPr>
            <p:spPr bwMode="auto">
              <a:xfrm>
                <a:off x="3284538" y="2620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AutoShape 31"/>
              <p:cNvSpPr>
                <a:spLocks noChangeArrowheads="1"/>
              </p:cNvSpPr>
              <p:nvPr/>
            </p:nvSpPr>
            <p:spPr bwMode="auto">
              <a:xfrm>
                <a:off x="3741738" y="23161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AutoShape 32"/>
              <p:cNvSpPr>
                <a:spLocks noChangeArrowheads="1"/>
              </p:cNvSpPr>
              <p:nvPr/>
            </p:nvSpPr>
            <p:spPr bwMode="auto">
              <a:xfrm>
                <a:off x="4656138" y="23161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34"/>
              <p:cNvSpPr>
                <a:spLocks noChangeArrowheads="1"/>
              </p:cNvSpPr>
              <p:nvPr/>
            </p:nvSpPr>
            <p:spPr bwMode="auto">
              <a:xfrm>
                <a:off x="4351338" y="32305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AutoShape 35"/>
              <p:cNvSpPr>
                <a:spLocks noChangeArrowheads="1"/>
              </p:cNvSpPr>
              <p:nvPr/>
            </p:nvSpPr>
            <p:spPr bwMode="auto">
              <a:xfrm>
                <a:off x="3741738" y="30019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AutoShape 36"/>
              <p:cNvSpPr>
                <a:spLocks noChangeArrowheads="1"/>
              </p:cNvSpPr>
              <p:nvPr/>
            </p:nvSpPr>
            <p:spPr bwMode="auto">
              <a:xfrm>
                <a:off x="4656138" y="3001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AutoShape 37"/>
              <p:cNvSpPr>
                <a:spLocks noChangeArrowheads="1"/>
              </p:cNvSpPr>
              <p:nvPr/>
            </p:nvSpPr>
            <p:spPr bwMode="auto">
              <a:xfrm>
                <a:off x="3284538" y="39925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AutoShape 38"/>
              <p:cNvSpPr>
                <a:spLocks noChangeArrowheads="1"/>
              </p:cNvSpPr>
              <p:nvPr/>
            </p:nvSpPr>
            <p:spPr bwMode="auto">
              <a:xfrm>
                <a:off x="4351338" y="39163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AutoShape 39"/>
              <p:cNvSpPr>
                <a:spLocks noChangeArrowheads="1"/>
              </p:cNvSpPr>
              <p:nvPr/>
            </p:nvSpPr>
            <p:spPr bwMode="auto">
              <a:xfrm>
                <a:off x="3741738" y="3687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AutoShape 40"/>
              <p:cNvSpPr>
                <a:spLocks noChangeArrowheads="1"/>
              </p:cNvSpPr>
              <p:nvPr/>
            </p:nvSpPr>
            <p:spPr bwMode="auto">
              <a:xfrm>
                <a:off x="4656138" y="3687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41"/>
              <p:cNvSpPr>
                <a:spLocks noChangeShapeType="1"/>
              </p:cNvSpPr>
              <p:nvPr/>
            </p:nvSpPr>
            <p:spPr bwMode="auto">
              <a:xfrm flipV="1">
                <a:off x="4884738" y="2779713"/>
                <a:ext cx="0" cy="18002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flipV="1">
                <a:off x="3284538" y="3687763"/>
                <a:ext cx="0" cy="45720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43"/>
              <p:cNvSpPr>
                <a:spLocks noChangeShapeType="1"/>
              </p:cNvSpPr>
              <p:nvPr/>
            </p:nvSpPr>
            <p:spPr bwMode="auto">
              <a:xfrm flipV="1">
                <a:off x="4884738" y="3611563"/>
                <a:ext cx="0" cy="457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flipV="1">
                <a:off x="5810250" y="3143250"/>
                <a:ext cx="0" cy="5238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>
                <a:off x="6192838" y="2941638"/>
                <a:ext cx="76200" cy="76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flipH="1">
                <a:off x="3760788" y="4286250"/>
                <a:ext cx="104775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54"/>
              <p:cNvSpPr>
                <a:spLocks noChangeArrowheads="1"/>
              </p:cNvSpPr>
              <p:nvPr/>
            </p:nvSpPr>
            <p:spPr bwMode="auto">
              <a:xfrm>
                <a:off x="3208338" y="2849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59"/>
              <p:cNvSpPr>
                <a:spLocks noChangeShapeType="1"/>
              </p:cNvSpPr>
              <p:nvPr/>
            </p:nvSpPr>
            <p:spPr bwMode="auto">
              <a:xfrm>
                <a:off x="4205288" y="2795588"/>
                <a:ext cx="0" cy="19367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61"/>
              <p:cNvSpPr>
                <a:spLocks noChangeArrowheads="1"/>
              </p:cNvSpPr>
              <p:nvPr/>
            </p:nvSpPr>
            <p:spPr bwMode="auto">
              <a:xfrm>
                <a:off x="3230563" y="30638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4960938" y="2722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utoShape 66"/>
              <p:cNvSpPr>
                <a:spLocks noChangeArrowheads="1"/>
              </p:cNvSpPr>
              <p:nvPr/>
            </p:nvSpPr>
            <p:spPr bwMode="auto">
              <a:xfrm>
                <a:off x="4351338" y="2544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67"/>
              <p:cNvSpPr>
                <a:spLocks noChangeShapeType="1"/>
              </p:cNvSpPr>
              <p:nvPr/>
            </p:nvSpPr>
            <p:spPr bwMode="auto">
              <a:xfrm flipH="1">
                <a:off x="4700588" y="1905000"/>
                <a:ext cx="109537" cy="88900"/>
              </a:xfrm>
              <a:prstGeom prst="line">
                <a:avLst/>
              </a:prstGeom>
              <a:noFill/>
              <a:ln w="603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AutoShape 33"/>
              <p:cNvSpPr>
                <a:spLocks noChangeArrowheads="1"/>
              </p:cNvSpPr>
              <p:nvPr/>
            </p:nvSpPr>
            <p:spPr bwMode="auto">
              <a:xfrm>
                <a:off x="3284538" y="3306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3"/>
              <p:cNvSpPr>
                <a:spLocks noChangeShapeType="1"/>
              </p:cNvSpPr>
              <p:nvPr/>
            </p:nvSpPr>
            <p:spPr bwMode="auto">
              <a:xfrm flipH="1" flipV="1">
                <a:off x="3279775" y="2778125"/>
                <a:ext cx="0" cy="13779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65"/>
              <p:cNvSpPr>
                <a:spLocks/>
              </p:cNvSpPr>
              <p:nvPr/>
            </p:nvSpPr>
            <p:spPr bwMode="auto">
              <a:xfrm>
                <a:off x="4902200" y="2773363"/>
                <a:ext cx="1524000" cy="908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144"/>
                  </a:cxn>
                  <a:cxn ang="0">
                    <a:pos x="576" y="576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cubicBezTo>
                      <a:pt x="384" y="24"/>
                      <a:pt x="768" y="48"/>
                      <a:pt x="864" y="144"/>
                    </a:cubicBezTo>
                    <a:cubicBezTo>
                      <a:pt x="960" y="240"/>
                      <a:pt x="624" y="504"/>
                      <a:pt x="576" y="576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 rot="16200000">
            <a:off x="3232595" y="3657098"/>
            <a:ext cx="2328783" cy="1954673"/>
            <a:chOff x="3208338" y="1531938"/>
            <a:chExt cx="3217862" cy="3198812"/>
          </a:xfrm>
        </p:grpSpPr>
        <p:sp>
          <p:nvSpPr>
            <p:cNvPr id="162" name="Freeform 24"/>
            <p:cNvSpPr>
              <a:spLocks/>
            </p:cNvSpPr>
            <p:nvPr/>
          </p:nvSpPr>
          <p:spPr bwMode="auto">
            <a:xfrm rot="1169632">
              <a:off x="4352925" y="1531938"/>
              <a:ext cx="1511300" cy="1065212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48"/>
                </a:cxn>
                <a:cxn ang="0">
                  <a:pos x="576" y="288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120" y="336"/>
                    <a:pt x="240" y="96"/>
                    <a:pt x="336" y="48"/>
                  </a:cubicBezTo>
                  <a:cubicBezTo>
                    <a:pt x="432" y="0"/>
                    <a:pt x="536" y="248"/>
                    <a:pt x="576" y="288"/>
                  </a:cubicBezTo>
                </a:path>
              </a:pathLst>
            </a:custGeom>
            <a:noFill/>
            <a:ln w="539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3208338" y="1905000"/>
              <a:ext cx="3217862" cy="2825750"/>
              <a:chOff x="3208338" y="1905000"/>
              <a:chExt cx="3217862" cy="2825750"/>
            </a:xfrm>
          </p:grpSpPr>
          <p:sp>
            <p:nvSpPr>
              <p:cNvPr id="164" name="Freeform 68"/>
              <p:cNvSpPr>
                <a:spLocks/>
              </p:cNvSpPr>
              <p:nvPr/>
            </p:nvSpPr>
            <p:spPr bwMode="auto">
              <a:xfrm rot="11279094">
                <a:off x="3262313" y="3624263"/>
                <a:ext cx="887412" cy="1106487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48"/>
                  </a:cxn>
                  <a:cxn ang="0">
                    <a:pos x="576" y="288"/>
                  </a:cxn>
                </a:cxnLst>
                <a:rect l="0" t="0" r="r" b="b"/>
                <a:pathLst>
                  <a:path w="576" h="576">
                    <a:moveTo>
                      <a:pt x="0" y="576"/>
                    </a:moveTo>
                    <a:cubicBezTo>
                      <a:pt x="120" y="336"/>
                      <a:pt x="240" y="96"/>
                      <a:pt x="336" y="48"/>
                    </a:cubicBezTo>
                    <a:cubicBezTo>
                      <a:pt x="432" y="0"/>
                      <a:pt x="536" y="248"/>
                      <a:pt x="576" y="288"/>
                    </a:cubicBezTo>
                  </a:path>
                </a:pathLst>
              </a:custGeom>
              <a:noFill/>
              <a:ln w="539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"/>
              <p:cNvSpPr>
                <a:spLocks noChangeShapeType="1"/>
              </p:cNvSpPr>
              <p:nvPr/>
            </p:nvSpPr>
            <p:spPr bwMode="auto">
              <a:xfrm flipV="1">
                <a:off x="5810250" y="2311400"/>
                <a:ext cx="1588" cy="13509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8"/>
              <p:cNvSpPr>
                <a:spLocks noChangeArrowheads="1"/>
              </p:cNvSpPr>
              <p:nvPr/>
            </p:nvSpPr>
            <p:spPr bwMode="auto">
              <a:xfrm>
                <a:off x="5722938" y="27844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9"/>
              <p:cNvSpPr>
                <a:spLocks noChangeShapeType="1"/>
              </p:cNvSpPr>
              <p:nvPr/>
            </p:nvSpPr>
            <p:spPr bwMode="auto">
              <a:xfrm flipH="1" flipV="1">
                <a:off x="4189413" y="2311400"/>
                <a:ext cx="6350" cy="14017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30"/>
              <p:cNvSpPr>
                <a:spLocks noChangeArrowheads="1"/>
              </p:cNvSpPr>
              <p:nvPr/>
            </p:nvSpPr>
            <p:spPr bwMode="auto">
              <a:xfrm>
                <a:off x="3284538" y="2620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AutoShape 31"/>
              <p:cNvSpPr>
                <a:spLocks noChangeArrowheads="1"/>
              </p:cNvSpPr>
              <p:nvPr/>
            </p:nvSpPr>
            <p:spPr bwMode="auto">
              <a:xfrm>
                <a:off x="3741738" y="23161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utoShape 32"/>
              <p:cNvSpPr>
                <a:spLocks noChangeArrowheads="1"/>
              </p:cNvSpPr>
              <p:nvPr/>
            </p:nvSpPr>
            <p:spPr bwMode="auto">
              <a:xfrm>
                <a:off x="4656138" y="23161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AutoShape 34"/>
              <p:cNvSpPr>
                <a:spLocks noChangeArrowheads="1"/>
              </p:cNvSpPr>
              <p:nvPr/>
            </p:nvSpPr>
            <p:spPr bwMode="auto">
              <a:xfrm>
                <a:off x="4351338" y="32305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AutoShape 35"/>
              <p:cNvSpPr>
                <a:spLocks noChangeArrowheads="1"/>
              </p:cNvSpPr>
              <p:nvPr/>
            </p:nvSpPr>
            <p:spPr bwMode="auto">
              <a:xfrm>
                <a:off x="3741738" y="30019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AutoShape 36"/>
              <p:cNvSpPr>
                <a:spLocks noChangeArrowheads="1"/>
              </p:cNvSpPr>
              <p:nvPr/>
            </p:nvSpPr>
            <p:spPr bwMode="auto">
              <a:xfrm>
                <a:off x="4656138" y="30019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AutoShape 37"/>
              <p:cNvSpPr>
                <a:spLocks noChangeArrowheads="1"/>
              </p:cNvSpPr>
              <p:nvPr/>
            </p:nvSpPr>
            <p:spPr bwMode="auto">
              <a:xfrm>
                <a:off x="3284538" y="39925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AutoShape 38"/>
              <p:cNvSpPr>
                <a:spLocks noChangeArrowheads="1"/>
              </p:cNvSpPr>
              <p:nvPr/>
            </p:nvSpPr>
            <p:spPr bwMode="auto">
              <a:xfrm>
                <a:off x="4351338" y="39163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utoShape 39"/>
              <p:cNvSpPr>
                <a:spLocks noChangeArrowheads="1"/>
              </p:cNvSpPr>
              <p:nvPr/>
            </p:nvSpPr>
            <p:spPr bwMode="auto">
              <a:xfrm>
                <a:off x="3741738" y="3687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utoShape 40"/>
              <p:cNvSpPr>
                <a:spLocks noChangeArrowheads="1"/>
              </p:cNvSpPr>
              <p:nvPr/>
            </p:nvSpPr>
            <p:spPr bwMode="auto">
              <a:xfrm>
                <a:off x="4656138" y="3687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41"/>
              <p:cNvSpPr>
                <a:spLocks noChangeShapeType="1"/>
              </p:cNvSpPr>
              <p:nvPr/>
            </p:nvSpPr>
            <p:spPr bwMode="auto">
              <a:xfrm flipV="1">
                <a:off x="4884738" y="2779713"/>
                <a:ext cx="0" cy="18002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42"/>
              <p:cNvSpPr>
                <a:spLocks noChangeShapeType="1"/>
              </p:cNvSpPr>
              <p:nvPr/>
            </p:nvSpPr>
            <p:spPr bwMode="auto">
              <a:xfrm flipV="1">
                <a:off x="3284538" y="3687763"/>
                <a:ext cx="0" cy="45720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43"/>
              <p:cNvSpPr>
                <a:spLocks noChangeShapeType="1"/>
              </p:cNvSpPr>
              <p:nvPr/>
            </p:nvSpPr>
            <p:spPr bwMode="auto">
              <a:xfrm flipV="1">
                <a:off x="4884738" y="3611563"/>
                <a:ext cx="0" cy="457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44"/>
              <p:cNvSpPr>
                <a:spLocks noChangeShapeType="1"/>
              </p:cNvSpPr>
              <p:nvPr/>
            </p:nvSpPr>
            <p:spPr bwMode="auto">
              <a:xfrm flipV="1">
                <a:off x="5810250" y="3143250"/>
                <a:ext cx="0" cy="5238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45"/>
              <p:cNvSpPr>
                <a:spLocks noChangeShapeType="1"/>
              </p:cNvSpPr>
              <p:nvPr/>
            </p:nvSpPr>
            <p:spPr bwMode="auto">
              <a:xfrm>
                <a:off x="6192838" y="2941638"/>
                <a:ext cx="76200" cy="76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46"/>
              <p:cNvSpPr>
                <a:spLocks noChangeShapeType="1"/>
              </p:cNvSpPr>
              <p:nvPr/>
            </p:nvSpPr>
            <p:spPr bwMode="auto">
              <a:xfrm flipH="1">
                <a:off x="3760788" y="4286250"/>
                <a:ext cx="104775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54"/>
              <p:cNvSpPr>
                <a:spLocks noChangeArrowheads="1"/>
              </p:cNvSpPr>
              <p:nvPr/>
            </p:nvSpPr>
            <p:spPr bwMode="auto">
              <a:xfrm>
                <a:off x="3208338" y="2849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59"/>
              <p:cNvSpPr>
                <a:spLocks noChangeShapeType="1"/>
              </p:cNvSpPr>
              <p:nvPr/>
            </p:nvSpPr>
            <p:spPr bwMode="auto">
              <a:xfrm>
                <a:off x="4205288" y="2795588"/>
                <a:ext cx="0" cy="19367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Rectangle 61"/>
              <p:cNvSpPr>
                <a:spLocks noChangeArrowheads="1"/>
              </p:cNvSpPr>
              <p:nvPr/>
            </p:nvSpPr>
            <p:spPr bwMode="auto">
              <a:xfrm>
                <a:off x="3230563" y="306387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64"/>
              <p:cNvSpPr>
                <a:spLocks noChangeArrowheads="1"/>
              </p:cNvSpPr>
              <p:nvPr/>
            </p:nvSpPr>
            <p:spPr bwMode="auto">
              <a:xfrm>
                <a:off x="4960938" y="2722563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utoShape 66"/>
              <p:cNvSpPr>
                <a:spLocks noChangeArrowheads="1"/>
              </p:cNvSpPr>
              <p:nvPr/>
            </p:nvSpPr>
            <p:spPr bwMode="auto">
              <a:xfrm>
                <a:off x="4351338" y="2544763"/>
                <a:ext cx="990600" cy="228600"/>
              </a:xfrm>
              <a:prstGeom prst="parallelogram">
                <a:avLst>
                  <a:gd name="adj" fmla="val 216667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67"/>
              <p:cNvSpPr>
                <a:spLocks noChangeShapeType="1"/>
              </p:cNvSpPr>
              <p:nvPr/>
            </p:nvSpPr>
            <p:spPr bwMode="auto">
              <a:xfrm flipH="1">
                <a:off x="4700588" y="1905000"/>
                <a:ext cx="109537" cy="88900"/>
              </a:xfrm>
              <a:prstGeom prst="line">
                <a:avLst/>
              </a:prstGeom>
              <a:noFill/>
              <a:ln w="603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AutoShape 33"/>
              <p:cNvSpPr>
                <a:spLocks noChangeArrowheads="1"/>
              </p:cNvSpPr>
              <p:nvPr/>
            </p:nvSpPr>
            <p:spPr bwMode="auto">
              <a:xfrm>
                <a:off x="3284538" y="3306763"/>
                <a:ext cx="1143000" cy="152400"/>
              </a:xfrm>
              <a:prstGeom prst="parallelogram">
                <a:avLst>
                  <a:gd name="adj" fmla="val 1875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63"/>
              <p:cNvSpPr>
                <a:spLocks noChangeShapeType="1"/>
              </p:cNvSpPr>
              <p:nvPr/>
            </p:nvSpPr>
            <p:spPr bwMode="auto">
              <a:xfrm flipH="1" flipV="1">
                <a:off x="3279775" y="2778125"/>
                <a:ext cx="0" cy="13779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65"/>
              <p:cNvSpPr>
                <a:spLocks/>
              </p:cNvSpPr>
              <p:nvPr/>
            </p:nvSpPr>
            <p:spPr bwMode="auto">
              <a:xfrm>
                <a:off x="4902200" y="2773363"/>
                <a:ext cx="1524000" cy="908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144"/>
                  </a:cxn>
                  <a:cxn ang="0">
                    <a:pos x="576" y="576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cubicBezTo>
                      <a:pt x="384" y="24"/>
                      <a:pt x="768" y="48"/>
                      <a:pt x="864" y="144"/>
                    </a:cubicBezTo>
                    <a:cubicBezTo>
                      <a:pt x="960" y="240"/>
                      <a:pt x="624" y="504"/>
                      <a:pt x="576" y="576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93" name="Straight Connector 192"/>
          <p:cNvCxnSpPr>
            <a:stCxn id="114" idx="0"/>
            <a:endCxn id="191" idx="1"/>
          </p:cNvCxnSpPr>
          <p:nvPr/>
        </p:nvCxnSpPr>
        <p:spPr bwMode="auto">
          <a:xfrm>
            <a:off x="3322563" y="4596571"/>
            <a:ext cx="858585" cy="115055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78" idx="0"/>
            <a:endCxn id="159" idx="1"/>
          </p:cNvCxnSpPr>
          <p:nvPr/>
        </p:nvCxnSpPr>
        <p:spPr bwMode="auto">
          <a:xfrm>
            <a:off x="5282168" y="4585607"/>
            <a:ext cx="876141" cy="117248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>
            <a:stCxn id="127" idx="1"/>
          </p:cNvCxnSpPr>
          <p:nvPr/>
        </p:nvCxnSpPr>
        <p:spPr bwMode="auto">
          <a:xfrm flipH="1" flipV="1">
            <a:off x="1763553" y="5741735"/>
            <a:ext cx="457990" cy="1635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Line 23"/>
          <p:cNvSpPr>
            <a:spLocks noChangeShapeType="1"/>
          </p:cNvSpPr>
          <p:nvPr/>
        </p:nvSpPr>
        <p:spPr bwMode="auto">
          <a:xfrm flipH="1" flipV="1">
            <a:off x="3559313" y="1786398"/>
            <a:ext cx="115462" cy="1634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" name="Line 23"/>
          <p:cNvSpPr>
            <a:spLocks noChangeShapeType="1"/>
          </p:cNvSpPr>
          <p:nvPr/>
        </p:nvSpPr>
        <p:spPr bwMode="auto">
          <a:xfrm flipH="1" flipV="1">
            <a:off x="5477031" y="1791223"/>
            <a:ext cx="115462" cy="1634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Line 23"/>
          <p:cNvSpPr>
            <a:spLocks noChangeShapeType="1"/>
          </p:cNvSpPr>
          <p:nvPr/>
        </p:nvSpPr>
        <p:spPr bwMode="auto">
          <a:xfrm flipH="1" flipV="1">
            <a:off x="3552002" y="4884333"/>
            <a:ext cx="115462" cy="1634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Line 23"/>
          <p:cNvSpPr>
            <a:spLocks noChangeShapeType="1"/>
          </p:cNvSpPr>
          <p:nvPr/>
        </p:nvSpPr>
        <p:spPr bwMode="auto">
          <a:xfrm flipH="1" flipV="1">
            <a:off x="5534762" y="4919152"/>
            <a:ext cx="115462" cy="1634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683276" y="2868832"/>
            <a:ext cx="751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 tandem quadruplex formed from all-parallel monomers</a:t>
            </a:r>
            <a:endParaRPr lang="en-GB" sz="24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671406" y="5841161"/>
            <a:ext cx="711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 tandem quadruplex formed from hybrid monomers</a:t>
            </a:r>
            <a:endParaRPr lang="en-GB" sz="2400" b="1" dirty="0"/>
          </a:p>
        </p:txBody>
      </p:sp>
      <p:sp>
        <p:nvSpPr>
          <p:cNvPr id="206" name="Down Arrow 205"/>
          <p:cNvSpPr/>
          <p:nvPr/>
        </p:nvSpPr>
        <p:spPr>
          <a:xfrm>
            <a:off x="3065696" y="3419642"/>
            <a:ext cx="288032" cy="826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Down Arrow 206"/>
          <p:cNvSpPr/>
          <p:nvPr/>
        </p:nvSpPr>
        <p:spPr>
          <a:xfrm>
            <a:off x="5154587" y="3439141"/>
            <a:ext cx="288032" cy="826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Down Arrow 207"/>
          <p:cNvSpPr/>
          <p:nvPr/>
        </p:nvSpPr>
        <p:spPr>
          <a:xfrm>
            <a:off x="3295501" y="478121"/>
            <a:ext cx="288032" cy="826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Down Arrow 208"/>
          <p:cNvSpPr/>
          <p:nvPr/>
        </p:nvSpPr>
        <p:spPr>
          <a:xfrm>
            <a:off x="5246730" y="477115"/>
            <a:ext cx="288032" cy="8265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TextBox 195"/>
          <p:cNvSpPr txBox="1"/>
          <p:nvPr/>
        </p:nvSpPr>
        <p:spPr>
          <a:xfrm>
            <a:off x="721636" y="6347860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for Box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25389"/>
              </p:ext>
            </p:extLst>
          </p:nvPr>
        </p:nvGraphicFramePr>
        <p:xfrm>
          <a:off x="1817688" y="1052513"/>
          <a:ext cx="5959475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S ChemDraw Drawing" r:id="rId3" imgW="5959755" imgH="1826910" progId="ChemDraw.Document.6.0">
                  <p:embed/>
                </p:oleObj>
              </mc:Choice>
              <mc:Fallback>
                <p:oleObj name="CS ChemDraw Drawing" r:id="rId3" imgW="5959755" imgH="1826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7688" y="1052513"/>
                        <a:ext cx="5959475" cy="182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60906" y="263691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DR4-47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68057"/>
              </p:ext>
            </p:extLst>
          </p:nvPr>
        </p:nvGraphicFramePr>
        <p:xfrm>
          <a:off x="1797050" y="3614738"/>
          <a:ext cx="6002338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S ChemDraw Drawing" r:id="rId5" imgW="6002675" imgH="1852554" progId="ChemDraw.Document.6.0">
                  <p:embed/>
                </p:oleObj>
              </mc:Choice>
              <mc:Fallback>
                <p:oleObj name="CS ChemDraw Drawing" r:id="rId5" imgW="6002675" imgH="18525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7050" y="3614738"/>
                        <a:ext cx="6002338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9159" y="5404574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Di-Ni-</a:t>
            </a:r>
            <a:r>
              <a:rPr lang="en-GB" dirty="0" err="1" smtClean="0"/>
              <a:t>salphen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996890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for Box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22971" y="458112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025905"/>
              </p:ext>
            </p:extLst>
          </p:nvPr>
        </p:nvGraphicFramePr>
        <p:xfrm>
          <a:off x="5918924" y="898946"/>
          <a:ext cx="2166937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S ChemDraw Drawing" r:id="rId3" imgW="1822371" imgH="1564805" progId="ChemDraw.Document.6.0">
                  <p:embed/>
                </p:oleObj>
              </mc:Choice>
              <mc:Fallback>
                <p:oleObj name="CS ChemDraw Drawing" r:id="rId3" imgW="1822371" imgH="156480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924" y="898946"/>
                        <a:ext cx="2166937" cy="186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06740" y="158134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97813"/>
              </p:ext>
            </p:extLst>
          </p:nvPr>
        </p:nvGraphicFramePr>
        <p:xfrm>
          <a:off x="225425" y="935038"/>
          <a:ext cx="4968875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S ChemDraw Drawing" r:id="rId5" imgW="4681585" imgH="1800997" progId="ChemDraw.Document.6.0">
                  <p:embed/>
                </p:oleObj>
              </mc:Choice>
              <mc:Fallback>
                <p:oleObj name="CS ChemDraw Drawing" r:id="rId5" imgW="4681585" imgH="1800997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935038"/>
                        <a:ext cx="4968875" cy="1912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158134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379587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3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28244"/>
              </p:ext>
            </p:extLst>
          </p:nvPr>
        </p:nvGraphicFramePr>
        <p:xfrm>
          <a:off x="868363" y="3421063"/>
          <a:ext cx="5273675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S ChemDraw Drawing" r:id="rId7" imgW="4713168" imgH="2427243" progId="ChemDraw.Document.6.0">
                  <p:embed/>
                </p:oleObj>
              </mc:Choice>
              <mc:Fallback>
                <p:oleObj name="CS ChemDraw Drawing" r:id="rId7" imgW="4713168" imgH="2427243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421063"/>
                        <a:ext cx="5273675" cy="2713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66152"/>
              </p:ext>
            </p:extLst>
          </p:nvPr>
        </p:nvGraphicFramePr>
        <p:xfrm>
          <a:off x="2339752" y="1412776"/>
          <a:ext cx="42481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S ChemDraw Drawing" r:id="rId3" imgW="4248329" imgH="2829714" progId="ChemDraw.Document.6.0">
                  <p:embed/>
                </p:oleObj>
              </mc:Choice>
              <mc:Fallback>
                <p:oleObj name="CS ChemDraw Drawing" r:id="rId3" imgW="4248329" imgH="282971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12776"/>
                        <a:ext cx="42481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544522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357301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19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db files\2l7v fig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5" y="2456455"/>
            <a:ext cx="329917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841" y="268728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245645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3836"/>
              </p:ext>
            </p:extLst>
          </p:nvPr>
        </p:nvGraphicFramePr>
        <p:xfrm>
          <a:off x="5652120" y="3078624"/>
          <a:ext cx="1906813" cy="160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S ChemDraw Drawing" r:id="rId4" imgW="2395455" imgH="2020453" progId="ChemDraw.Document.6.0">
                  <p:embed/>
                </p:oleObj>
              </mc:Choice>
              <mc:Fallback>
                <p:oleObj name="CS ChemDraw Drawing" r:id="rId4" imgW="2395455" imgH="20204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3078624"/>
                        <a:ext cx="1906813" cy="160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548680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for Box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0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pdb files\2mb3 figure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72816"/>
            <a:ext cx="3769223" cy="32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Admin\Desktop\pdb files\2mb3 figure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43" y="2039490"/>
            <a:ext cx="3152451" cy="27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25007"/>
              </p:ext>
            </p:extLst>
          </p:nvPr>
        </p:nvGraphicFramePr>
        <p:xfrm>
          <a:off x="6437191" y="1689976"/>
          <a:ext cx="258286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S ChemDraw Drawing" r:id="rId5" imgW="2582794" imgH="2771948" progId="ChemDraw.Document.6.0">
                  <p:embed/>
                </p:oleObj>
              </mc:Choice>
              <mc:Fallback>
                <p:oleObj name="CS ChemDraw Drawing" r:id="rId5" imgW="2582794" imgH="27719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7191" y="1689976"/>
                        <a:ext cx="2582863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3929" y="530120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61714" y="53012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89001" y="5319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043" y="692696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for Box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6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db files\3uyh figure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4" y="3636794"/>
            <a:ext cx="3641598" cy="3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pdb files\3uyh figu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9" y="92051"/>
            <a:ext cx="3590046" cy="38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83671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0386" y="157468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08730"/>
              </p:ext>
            </p:extLst>
          </p:nvPr>
        </p:nvGraphicFramePr>
        <p:xfrm>
          <a:off x="5661025" y="1773238"/>
          <a:ext cx="3149600" cy="38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S ChemDraw Drawing" r:id="rId5" imgW="2604120" imgH="3210590" progId="ChemDraw.Document.6.0">
                  <p:embed/>
                </p:oleObj>
              </mc:Choice>
              <mc:Fallback>
                <p:oleObj name="CS ChemDraw Drawing" r:id="rId5" imgW="2604120" imgH="321059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1773238"/>
                        <a:ext cx="3149600" cy="3884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4406" y="5684885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82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65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Neidle</dc:creator>
  <cp:lastModifiedBy>Stephen Davey</cp:lastModifiedBy>
  <cp:revision>41</cp:revision>
  <dcterms:created xsi:type="dcterms:W3CDTF">2017-02-11T09:31:41Z</dcterms:created>
  <dcterms:modified xsi:type="dcterms:W3CDTF">2020-04-27T14:21:41Z</dcterms:modified>
</cp:coreProperties>
</file>