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32" autoAdjust="0"/>
    <p:restoredTop sz="94660"/>
  </p:normalViewPr>
  <p:slideViewPr>
    <p:cSldViewPr snapToGrid="0">
      <p:cViewPr>
        <p:scale>
          <a:sx n="87" d="100"/>
          <a:sy n="87" d="100"/>
        </p:scale>
        <p:origin x="-104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2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0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4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3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7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88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9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9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C827-502F-4927-94C1-AEC1B1B5FA14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EFEE-E662-4BAA-AF00-63CE83B77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0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24950" y="886557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u="sng" dirty="0" smtClean="0"/>
              <a:t>MAGEL2</a:t>
            </a:r>
            <a:endParaRPr lang="en-GB" sz="1100" b="1" i="1" u="sng" dirty="0"/>
          </a:p>
        </p:txBody>
      </p:sp>
      <p:grpSp>
        <p:nvGrpSpPr>
          <p:cNvPr id="66" name="Group 65"/>
          <p:cNvGrpSpPr/>
          <p:nvPr/>
        </p:nvGrpSpPr>
        <p:grpSpPr>
          <a:xfrm>
            <a:off x="1934094" y="1069848"/>
            <a:ext cx="8060298" cy="4143221"/>
            <a:chOff x="1408123" y="186443"/>
            <a:chExt cx="6334479" cy="3202970"/>
          </a:xfrm>
        </p:grpSpPr>
        <p:grpSp>
          <p:nvGrpSpPr>
            <p:cNvPr id="35" name="Group 34"/>
            <p:cNvGrpSpPr/>
            <p:nvPr/>
          </p:nvGrpSpPr>
          <p:grpSpPr>
            <a:xfrm>
              <a:off x="1476615" y="260201"/>
              <a:ext cx="6265987" cy="3129212"/>
              <a:chOff x="1476615" y="260201"/>
              <a:chExt cx="6265987" cy="31292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476615" y="260201"/>
                <a:ext cx="6265987" cy="3129212"/>
                <a:chOff x="1476615" y="260201"/>
                <a:chExt cx="6265987" cy="3129212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6615" y="260201"/>
                  <a:ext cx="2078720" cy="1557543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0964" y="261655"/>
                  <a:ext cx="2071634" cy="1552233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0650" y="263653"/>
                  <a:ext cx="2068966" cy="1550235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1099" y="1833018"/>
                  <a:ext cx="2077189" cy="1556395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5413" y="1833017"/>
                  <a:ext cx="2077189" cy="1556395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2302" y="1831371"/>
                  <a:ext cx="2073033" cy="1553280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1952391" y="512592"/>
                <a:ext cx="5218977" cy="2085147"/>
                <a:chOff x="1952391" y="512592"/>
                <a:chExt cx="5218977" cy="208514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952391" y="736441"/>
                  <a:ext cx="5015896" cy="1751121"/>
                  <a:chOff x="1952391" y="736441"/>
                  <a:chExt cx="5015896" cy="1751121"/>
                </a:xfrm>
              </p:grpSpPr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660567" y="2065658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RP</a:t>
                    </a:r>
                    <a:endParaRPr lang="en-GB" sz="1200" dirty="0"/>
                  </a:p>
                </p:txBody>
              </p:sp>
              <p:cxnSp>
                <p:nvCxnSpPr>
                  <p:cNvPr id="5" name="Straight Arrow Connector 4"/>
                  <p:cNvCxnSpPr/>
                  <p:nvPr/>
                </p:nvCxnSpPr>
                <p:spPr>
                  <a:xfrm>
                    <a:off x="3917201" y="2273623"/>
                    <a:ext cx="333142" cy="21393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flipH="1">
                    <a:off x="5013004" y="2303495"/>
                    <a:ext cx="255698" cy="15238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flipH="1">
                    <a:off x="2904272" y="736441"/>
                    <a:ext cx="127848" cy="24861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flipV="1">
                    <a:off x="4448918" y="879240"/>
                    <a:ext cx="121708" cy="25423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6828199" y="1202320"/>
                    <a:ext cx="140088" cy="23622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952391" y="1060564"/>
                    <a:ext cx="3780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RP</a:t>
                    </a:r>
                    <a:endParaRPr lang="en-GB" sz="1200" dirty="0"/>
                  </a:p>
                </p:txBody>
              </p:sp>
              <p:cxnSp>
                <p:nvCxnSpPr>
                  <p:cNvPr id="61" name="Straight Arrow Connector 60"/>
                  <p:cNvCxnSpPr/>
                  <p:nvPr/>
                </p:nvCxnSpPr>
                <p:spPr>
                  <a:xfrm flipV="1">
                    <a:off x="2145724" y="918944"/>
                    <a:ext cx="0" cy="20460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 flipH="1">
                    <a:off x="3228750" y="988277"/>
                    <a:ext cx="92331" cy="27377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5698511" y="2198985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RP</a:t>
                  </a:r>
                  <a:endParaRPr lang="en-GB" sz="12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513538" y="1843733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TG</a:t>
                  </a:r>
                  <a:endParaRPr lang="en-GB" sz="1200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313849" y="2320740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err="1" smtClean="0"/>
                    <a:t>Hyp</a:t>
                  </a:r>
                  <a:endParaRPr lang="en-GB" sz="12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333385" y="2064872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RP</a:t>
                  </a:r>
                  <a:endParaRPr lang="en-GB" sz="1200" dirty="0"/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544459" y="2303495"/>
                  <a:ext cx="122881" cy="2132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5179362" y="2091270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P</a:t>
                  </a:r>
                  <a:r>
                    <a:rPr lang="en-GB" sz="1200" dirty="0" smtClean="0"/>
                    <a:t>P</a:t>
                  </a:r>
                  <a:endParaRPr lang="en-GB" sz="12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932914" y="2198984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P</a:t>
                  </a:r>
                  <a:r>
                    <a:rPr lang="en-GB" sz="1200" dirty="0" smtClean="0"/>
                    <a:t>P</a:t>
                  </a:r>
                  <a:endParaRPr lang="en-GB" sz="1200" dirty="0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2898842" y="2410135"/>
                  <a:ext cx="130154" cy="1523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2901128" y="512592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IGV</a:t>
                  </a:r>
                  <a:endParaRPr lang="en-GB" sz="12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4191743" y="1060564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err="1" smtClean="0"/>
                    <a:t>Hyp</a:t>
                  </a:r>
                  <a:endParaRPr lang="en-GB" sz="1200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6657018" y="985054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S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190089" y="764428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SG</a:t>
                  </a:r>
                  <a:endParaRPr lang="en-GB" sz="1200" dirty="0"/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1432292" y="207508"/>
              <a:ext cx="246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08594" y="186443"/>
              <a:ext cx="257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</a:t>
              </a:r>
              <a:endParaRPr lang="en-GB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95734" y="191084"/>
              <a:ext cx="257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</a:t>
              </a:r>
              <a:endParaRPr lang="en-GB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96699" y="1771380"/>
              <a:ext cx="257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02411" y="1780175"/>
              <a:ext cx="257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08123" y="1779444"/>
              <a:ext cx="257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002587" y="1156980"/>
            <a:ext cx="7956620" cy="4051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39496" y="1828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Figure 4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15989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49" y="4124855"/>
            <a:ext cx="1974588" cy="1479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90" y="4128623"/>
            <a:ext cx="1981763" cy="14848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07560" y="1102086"/>
            <a:ext cx="6085225" cy="4511431"/>
            <a:chOff x="3631293" y="325901"/>
            <a:chExt cx="6085225" cy="4511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234" y="1863822"/>
              <a:ext cx="1971525" cy="1477223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3631293" y="325901"/>
              <a:ext cx="6085225" cy="4511431"/>
              <a:chOff x="1134981" y="548921"/>
              <a:chExt cx="6085225" cy="451143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5079" y="3580861"/>
                <a:ext cx="1974551" cy="147949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3181892" y="603548"/>
                <a:ext cx="1974551" cy="1479491"/>
              </a:xfrm>
              <a:prstGeom prst="rect">
                <a:avLst/>
              </a:prstGeom>
            </p:spPr>
          </p:pic>
          <p:grpSp>
            <p:nvGrpSpPr>
              <p:cNvPr id="121" name="Group 120"/>
              <p:cNvGrpSpPr/>
              <p:nvPr/>
            </p:nvGrpSpPr>
            <p:grpSpPr>
              <a:xfrm>
                <a:off x="1134981" y="548921"/>
                <a:ext cx="6085225" cy="4410824"/>
                <a:chOff x="1134981" y="548921"/>
                <a:chExt cx="6085225" cy="4410824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8923" y="587909"/>
                  <a:ext cx="1974553" cy="1479492"/>
                </a:xfrm>
                <a:prstGeom prst="rect">
                  <a:avLst/>
                </a:prstGeom>
              </p:spPr>
            </p:pic>
            <p:sp>
              <p:nvSpPr>
                <p:cNvPr id="74" name="TextBox 73"/>
                <p:cNvSpPr txBox="1"/>
                <p:nvPr/>
              </p:nvSpPr>
              <p:spPr>
                <a:xfrm>
                  <a:off x="6705856" y="932219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TG</a:t>
                  </a:r>
                  <a:endParaRPr lang="en-GB" sz="1200" dirty="0"/>
                </a:p>
              </p:txBody>
            </p:sp>
            <p:cxnSp>
              <p:nvCxnSpPr>
                <p:cNvPr id="75" name="Straight Arrow Connector 74"/>
                <p:cNvCxnSpPr/>
                <p:nvPr/>
              </p:nvCxnSpPr>
              <p:spPr>
                <a:xfrm flipH="1" flipV="1">
                  <a:off x="6568772" y="980340"/>
                  <a:ext cx="203814" cy="757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5434296" y="928868"/>
                  <a:ext cx="5143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M</a:t>
                  </a:r>
                </a:p>
              </p:txBody>
            </p:sp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5689455" y="1131254"/>
                  <a:ext cx="199661" cy="20325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5689055" y="1018204"/>
                  <a:ext cx="278012" cy="300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8" name="Group 117"/>
                <p:cNvGrpSpPr/>
                <p:nvPr/>
              </p:nvGrpSpPr>
              <p:grpSpPr>
                <a:xfrm>
                  <a:off x="1194823" y="2089816"/>
                  <a:ext cx="4154452" cy="2000403"/>
                  <a:chOff x="1209112" y="2151733"/>
                  <a:chExt cx="4154452" cy="2000403"/>
                </a:xfrm>
              </p:grpSpPr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09112" y="2151733"/>
                    <a:ext cx="1971382" cy="1477116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2658737" y="2661559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RP</a:t>
                    </a:r>
                    <a:endParaRPr lang="en-GB" sz="1200" dirty="0"/>
                  </a:p>
                </p:txBody>
              </p: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2508738" y="2819109"/>
                    <a:ext cx="215412" cy="7792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584335" y="3131596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TG</a:t>
                    </a:r>
                    <a:endParaRPr lang="en-GB" sz="1200" dirty="0"/>
                  </a:p>
                </p:txBody>
              </p:sp>
              <p:cxnSp>
                <p:nvCxnSpPr>
                  <p:cNvPr id="73" name="Straight Arrow Connector 72"/>
                  <p:cNvCxnSpPr/>
                  <p:nvPr/>
                </p:nvCxnSpPr>
                <p:spPr>
                  <a:xfrm flipH="1">
                    <a:off x="2376584" y="3289120"/>
                    <a:ext cx="282153" cy="1095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1397069" y="2594320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M</a:t>
                    </a:r>
                  </a:p>
                </p:txBody>
              </p:sp>
              <p:cxnSp>
                <p:nvCxnSpPr>
                  <p:cNvPr id="87" name="Straight Arrow Connector 86"/>
                  <p:cNvCxnSpPr/>
                  <p:nvPr/>
                </p:nvCxnSpPr>
                <p:spPr>
                  <a:xfrm>
                    <a:off x="1631091" y="2786169"/>
                    <a:ext cx="236010" cy="18522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/>
                  <p:cNvCxnSpPr/>
                  <p:nvPr/>
                </p:nvCxnSpPr>
                <p:spPr>
                  <a:xfrm flipV="1">
                    <a:off x="1631091" y="2657092"/>
                    <a:ext cx="300582" cy="6253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757091" y="2819109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RP</a:t>
                    </a:r>
                    <a:endParaRPr lang="en-GB" sz="1200" dirty="0"/>
                  </a:p>
                </p:txBody>
              </p:sp>
              <p:cxnSp>
                <p:nvCxnSpPr>
                  <p:cNvPr id="105" name="Straight Arrow Connector 104"/>
                  <p:cNvCxnSpPr/>
                  <p:nvPr/>
                </p:nvCxnSpPr>
                <p:spPr>
                  <a:xfrm flipH="1">
                    <a:off x="4607092" y="2976659"/>
                    <a:ext cx="215412" cy="7792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634055" y="2377520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TG</a:t>
                    </a:r>
                    <a:endParaRPr lang="en-GB" sz="1200" dirty="0"/>
                  </a:p>
                </p:txBody>
              </p:sp>
              <p:cxnSp>
                <p:nvCxnSpPr>
                  <p:cNvPr id="111" name="Straight Arrow Connector 110"/>
                  <p:cNvCxnSpPr/>
                  <p:nvPr/>
                </p:nvCxnSpPr>
                <p:spPr>
                  <a:xfrm flipH="1">
                    <a:off x="3658820" y="2609063"/>
                    <a:ext cx="132177" cy="21732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4022422" y="3334258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P</a:t>
                    </a:r>
                    <a:r>
                      <a:rPr lang="en-GB" sz="1200" dirty="0" smtClean="0"/>
                      <a:t>P</a:t>
                    </a:r>
                    <a:endParaRPr lang="en-GB" sz="1200" dirty="0"/>
                  </a:p>
                </p:txBody>
              </p:sp>
              <p:cxnSp>
                <p:nvCxnSpPr>
                  <p:cNvPr id="113" name="Straight Arrow Connector 112"/>
                  <p:cNvCxnSpPr/>
                  <p:nvPr/>
                </p:nvCxnSpPr>
                <p:spPr>
                  <a:xfrm flipV="1">
                    <a:off x="4273594" y="3186321"/>
                    <a:ext cx="98111" cy="22227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4849214" y="3775766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TG</a:t>
                    </a:r>
                    <a:endParaRPr lang="en-GB" sz="1200" dirty="0"/>
                  </a:p>
                </p:txBody>
              </p:sp>
              <p:cxnSp>
                <p:nvCxnSpPr>
                  <p:cNvPr id="115" name="Straight Arrow Connector 114"/>
                  <p:cNvCxnSpPr/>
                  <p:nvPr/>
                </p:nvCxnSpPr>
                <p:spPr>
                  <a:xfrm flipH="1">
                    <a:off x="4730270" y="3998137"/>
                    <a:ext cx="204264" cy="15399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5180452" y="2023803"/>
                  <a:ext cx="1975062" cy="1540229"/>
                  <a:chOff x="5258154" y="2094008"/>
                  <a:chExt cx="1975062" cy="1540229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8154" y="2154364"/>
                    <a:ext cx="1975062" cy="1479873"/>
                  </a:xfrm>
                  <a:prstGeom prst="rect">
                    <a:avLst/>
                  </a:prstGeom>
                </p:spPr>
              </p:pic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457920" y="2094008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M</a:t>
                    </a:r>
                  </a:p>
                </p:txBody>
              </p:sp>
              <p:cxnSp>
                <p:nvCxnSpPr>
                  <p:cNvPr id="90" name="Straight Arrow Connector 89"/>
                  <p:cNvCxnSpPr/>
                  <p:nvPr/>
                </p:nvCxnSpPr>
                <p:spPr>
                  <a:xfrm flipH="1">
                    <a:off x="6388734" y="2323128"/>
                    <a:ext cx="182600" cy="20110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>
                    <a:off x="6613753" y="2323128"/>
                    <a:ext cx="76290" cy="24220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1188469" y="598039"/>
                  <a:ext cx="4794577" cy="4361706"/>
                  <a:chOff x="1197995" y="598039"/>
                  <a:chExt cx="4794577" cy="4361706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97995" y="598039"/>
                    <a:ext cx="1984886" cy="1474731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2215887" y="1628840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RP</a:t>
                    </a:r>
                    <a:endParaRPr lang="en-GB" sz="1200" dirty="0"/>
                  </a:p>
                </p:txBody>
              </p:sp>
              <p:cxnSp>
                <p:nvCxnSpPr>
                  <p:cNvPr id="77" name="Straight Arrow Connector 76"/>
                  <p:cNvCxnSpPr/>
                  <p:nvPr/>
                </p:nvCxnSpPr>
                <p:spPr>
                  <a:xfrm flipH="1" flipV="1">
                    <a:off x="2215887" y="1468003"/>
                    <a:ext cx="106354" cy="21415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1756253" y="1563340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err="1" smtClean="0"/>
                      <a:t>Hyp</a:t>
                    </a:r>
                    <a:endParaRPr lang="en-GB" sz="1200" dirty="0"/>
                  </a:p>
                </p:txBody>
              </p:sp>
              <p:cxnSp>
                <p:nvCxnSpPr>
                  <p:cNvPr id="80" name="Straight Arrow Connector 79"/>
                  <p:cNvCxnSpPr/>
                  <p:nvPr/>
                </p:nvCxnSpPr>
                <p:spPr>
                  <a:xfrm flipV="1">
                    <a:off x="2006469" y="1468004"/>
                    <a:ext cx="69438" cy="16083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2744889" y="899430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TG</a:t>
                    </a:r>
                    <a:endParaRPr lang="en-GB" sz="1200" dirty="0"/>
                  </a:p>
                </p:txBody>
              </p:sp>
              <p:cxnSp>
                <p:nvCxnSpPr>
                  <p:cNvPr id="82" name="Straight Arrow Connector 81"/>
                  <p:cNvCxnSpPr/>
                  <p:nvPr/>
                </p:nvCxnSpPr>
                <p:spPr>
                  <a:xfrm flipH="1">
                    <a:off x="2628894" y="1103430"/>
                    <a:ext cx="202686" cy="14128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779576" y="654833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VD</a:t>
                    </a:r>
                    <a:endParaRPr lang="en-GB" sz="1200" dirty="0"/>
                  </a:p>
                </p:txBody>
              </p:sp>
              <p:cxnSp>
                <p:nvCxnSpPr>
                  <p:cNvPr id="108" name="Straight Arrow Connector 107"/>
                  <p:cNvCxnSpPr/>
                  <p:nvPr/>
                </p:nvCxnSpPr>
                <p:spPr>
                  <a:xfrm flipH="1">
                    <a:off x="1936785" y="879793"/>
                    <a:ext cx="47287" cy="22363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Arrow Connector 108"/>
                  <p:cNvCxnSpPr/>
                  <p:nvPr/>
                </p:nvCxnSpPr>
                <p:spPr>
                  <a:xfrm>
                    <a:off x="2067867" y="800472"/>
                    <a:ext cx="177241" cy="10682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Arrow Connector 58"/>
                  <p:cNvCxnSpPr/>
                  <p:nvPr/>
                </p:nvCxnSpPr>
                <p:spPr>
                  <a:xfrm>
                    <a:off x="4177210" y="1701839"/>
                    <a:ext cx="183243" cy="14128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002331" y="1490340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S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702414" y="3770711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err="1" smtClean="0"/>
                      <a:t>Hyp</a:t>
                    </a:r>
                    <a:endParaRPr lang="en-GB" sz="1200" dirty="0"/>
                  </a:p>
                </p:txBody>
              </p:sp>
              <p:cxnSp>
                <p:nvCxnSpPr>
                  <p:cNvPr id="96" name="Straight Arrow Connector 95"/>
                  <p:cNvCxnSpPr/>
                  <p:nvPr/>
                </p:nvCxnSpPr>
                <p:spPr>
                  <a:xfrm flipH="1" flipV="1">
                    <a:off x="2484641" y="3820522"/>
                    <a:ext cx="273823" cy="655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2354223" y="4333573"/>
                    <a:ext cx="3579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R</a:t>
                    </a:r>
                    <a:endParaRPr lang="en-GB" sz="1200" dirty="0"/>
                  </a:p>
                </p:txBody>
              </p:sp>
              <p:cxnSp>
                <p:nvCxnSpPr>
                  <p:cNvPr id="98" name="Straight Arrow Connector 97"/>
                  <p:cNvCxnSpPr/>
                  <p:nvPr/>
                </p:nvCxnSpPr>
                <p:spPr>
                  <a:xfrm>
                    <a:off x="2558632" y="4522359"/>
                    <a:ext cx="199832" cy="15242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682916" y="954434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err="1" smtClean="0"/>
                      <a:t>Hyp</a:t>
                    </a:r>
                    <a:endParaRPr lang="en-GB" sz="1200" dirty="0"/>
                  </a:p>
                </p:txBody>
              </p:sp>
              <p:cxnSp>
                <p:nvCxnSpPr>
                  <p:cNvPr id="102" name="Straight Arrow Connector 101"/>
                  <p:cNvCxnSpPr/>
                  <p:nvPr/>
                </p:nvCxnSpPr>
                <p:spPr>
                  <a:xfrm flipV="1">
                    <a:off x="3921053" y="786228"/>
                    <a:ext cx="72000" cy="23383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3504885" y="4682746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err="1" smtClean="0"/>
                      <a:t>Hyp</a:t>
                    </a:r>
                    <a:endParaRPr lang="en-GB" sz="1200" dirty="0"/>
                  </a:p>
                </p:txBody>
              </p:sp>
              <p:cxnSp>
                <p:nvCxnSpPr>
                  <p:cNvPr id="93" name="Straight Arrow Connector 92"/>
                  <p:cNvCxnSpPr/>
                  <p:nvPr/>
                </p:nvCxnSpPr>
                <p:spPr>
                  <a:xfrm flipV="1">
                    <a:off x="3856220" y="4654083"/>
                    <a:ext cx="167742" cy="1492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255004" y="2449853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err="1" smtClean="0"/>
                      <a:t>Hyp</a:t>
                    </a:r>
                    <a:endParaRPr lang="en-GB" sz="1200" dirty="0"/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5220570" y="3747522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err="1" smtClean="0"/>
                      <a:t>Hyp</a:t>
                    </a:r>
                    <a:endParaRPr lang="en-GB" sz="1200" dirty="0"/>
                  </a:p>
                </p:txBody>
              </p:sp>
              <p:cxnSp>
                <p:nvCxnSpPr>
                  <p:cNvPr id="122" name="Straight Arrow Connector 121"/>
                  <p:cNvCxnSpPr/>
                  <p:nvPr/>
                </p:nvCxnSpPr>
                <p:spPr>
                  <a:xfrm flipV="1">
                    <a:off x="5571905" y="3718859"/>
                    <a:ext cx="167742" cy="1492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5478222" y="4438973"/>
                    <a:ext cx="5143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/>
                      <a:t>T</a:t>
                    </a:r>
                    <a:endParaRPr lang="en-GB" sz="1200" dirty="0"/>
                  </a:p>
                </p:txBody>
              </p:sp>
              <p:cxnSp>
                <p:nvCxnSpPr>
                  <p:cNvPr id="124" name="Straight Arrow Connector 123"/>
                  <p:cNvCxnSpPr/>
                  <p:nvPr/>
                </p:nvCxnSpPr>
                <p:spPr>
                  <a:xfrm>
                    <a:off x="5673004" y="4598573"/>
                    <a:ext cx="251613" cy="5551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TextBox 115"/>
                <p:cNvSpPr txBox="1"/>
                <p:nvPr/>
              </p:nvSpPr>
              <p:spPr>
                <a:xfrm>
                  <a:off x="1140127" y="553756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A</a:t>
                  </a:r>
                  <a:endParaRPr lang="en-GB" sz="1200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30565" y="548921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B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108863" y="556552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C</a:t>
                  </a:r>
                  <a:endParaRPr lang="en-GB" sz="1200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134981" y="2040750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D</a:t>
                  </a:r>
                  <a:endParaRPr lang="en-GB" sz="12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121415" y="2040930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E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115327" y="2031359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F</a:t>
                  </a:r>
                  <a:endParaRPr lang="en-GB" sz="1200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140009" y="3535080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G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121415" y="3535080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H</a:t>
                  </a:r>
                  <a:endParaRPr lang="en-GB" sz="12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128852" y="3535343"/>
                  <a:ext cx="2803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I</a:t>
                  </a:r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2863541" y="1144535"/>
            <a:ext cx="5971470" cy="4468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2766832" y="913554"/>
            <a:ext cx="111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u="sng" dirty="0" smtClean="0"/>
              <a:t>L1CAM</a:t>
            </a:r>
            <a:endParaRPr lang="en-GB" sz="11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9496" y="1828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Figure 5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91293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55</Words>
  <Application>Microsoft Macintosh PowerPoint</Application>
  <PresentationFormat>Custom</PresentationFormat>
  <Paragraphs>53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Gregory</dc:creator>
  <cp:lastModifiedBy>Mehul Dattani</cp:lastModifiedBy>
  <cp:revision>42</cp:revision>
  <dcterms:created xsi:type="dcterms:W3CDTF">2017-07-19T11:47:58Z</dcterms:created>
  <dcterms:modified xsi:type="dcterms:W3CDTF">2019-03-01T21:37:24Z</dcterms:modified>
</cp:coreProperties>
</file>