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4"/>
    <p:restoredTop sz="93632"/>
  </p:normalViewPr>
  <p:slideViewPr>
    <p:cSldViewPr snapToGrid="0" snapToObjects="1">
      <p:cViewPr varScale="1">
        <p:scale>
          <a:sx n="71" d="100"/>
          <a:sy n="71" d="100"/>
        </p:scale>
        <p:origin x="7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Work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The</a:t>
            </a:r>
            <a:r>
              <a:rPr lang="en-US" baseline="0"/>
              <a:t> Effect of Restoration of Sinus Rhythm on AHI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 (In AF)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Overall (25 patients)</c:v>
                </c:pt>
                <c:pt idx="1">
                  <c:v>AF Ablation (15 patients)</c:v>
                </c:pt>
                <c:pt idx="2">
                  <c:v>DCCV (9 patients)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29.8</c:v>
                </c:pt>
                <c:pt idx="1">
                  <c:v>29.53</c:v>
                </c:pt>
                <c:pt idx="2">
                  <c:v>29.78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6 Months Post Intervention (In SR)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Overall (25 patients)</c:v>
                </c:pt>
                <c:pt idx="1">
                  <c:v>AF Ablation (15 patients)</c:v>
                </c:pt>
                <c:pt idx="2">
                  <c:v>DCCV (9 patients)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22.2</c:v>
                </c:pt>
                <c:pt idx="1">
                  <c:v>23.93</c:v>
                </c:pt>
                <c:pt idx="2">
                  <c:v>20.44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2027808"/>
        <c:axId val="182083776"/>
      </c:barChart>
      <c:catAx>
        <c:axId val="182027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83776"/>
        <c:crosses val="autoZero"/>
        <c:auto val="1"/>
        <c:lblAlgn val="ctr"/>
        <c:lblOffset val="100"/>
        <c:noMultiLvlLbl val="0"/>
      </c:catAx>
      <c:valAx>
        <c:axId val="182083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Mean</a:t>
                </a:r>
                <a:r>
                  <a:rPr lang="en-US" baseline="0"/>
                  <a:t> AHI (/h)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27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4B79-7849-CA4D-9CF0-8EC3B5AFF507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DADE-F4BB-D941-9BDA-6FAB4A163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40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4B79-7849-CA4D-9CF0-8EC3B5AFF507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DADE-F4BB-D941-9BDA-6FAB4A163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186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4B79-7849-CA4D-9CF0-8EC3B5AFF507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DADE-F4BB-D941-9BDA-6FAB4A163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80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4B79-7849-CA4D-9CF0-8EC3B5AFF507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DADE-F4BB-D941-9BDA-6FAB4A163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85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4B79-7849-CA4D-9CF0-8EC3B5AFF507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DADE-F4BB-D941-9BDA-6FAB4A163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25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4B79-7849-CA4D-9CF0-8EC3B5AFF507}" type="datetimeFigureOut">
              <a:rPr lang="en-US" smtClean="0"/>
              <a:t>1/24/19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DADE-F4BB-D941-9BDA-6FAB4A163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809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4B79-7849-CA4D-9CF0-8EC3B5AFF507}" type="datetimeFigureOut">
              <a:rPr lang="en-US" smtClean="0"/>
              <a:t>1/24/19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DADE-F4BB-D941-9BDA-6FAB4A163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9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4B79-7849-CA4D-9CF0-8EC3B5AFF507}" type="datetimeFigureOut">
              <a:rPr lang="en-US" smtClean="0"/>
              <a:t>1/24/19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DADE-F4BB-D941-9BDA-6FAB4A163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611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4B79-7849-CA4D-9CF0-8EC3B5AFF507}" type="datetimeFigureOut">
              <a:rPr lang="en-US" smtClean="0"/>
              <a:t>1/24/19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DADE-F4BB-D941-9BDA-6FAB4A163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34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4B79-7849-CA4D-9CF0-8EC3B5AFF507}" type="datetimeFigureOut">
              <a:rPr lang="en-US" smtClean="0"/>
              <a:t>1/24/19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DADE-F4BB-D941-9BDA-6FAB4A163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321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4B79-7849-CA4D-9CF0-8EC3B5AFF507}" type="datetimeFigureOut">
              <a:rPr lang="en-US" smtClean="0"/>
              <a:t>1/24/19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DADE-F4BB-D941-9BDA-6FAB4A163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6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E4B79-7849-CA4D-9CF0-8EC3B5AFF507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CDADE-F4BB-D941-9BDA-6FAB4A163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203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0" y="574534"/>
          <a:ext cx="12192000" cy="6283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793"/>
            <a:ext cx="5500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2. The effect of restoration of sinus rhythm on AHI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548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Eysenck</dc:creator>
  <cp:lastModifiedBy>Will Eysenck</cp:lastModifiedBy>
  <cp:revision>2</cp:revision>
  <dcterms:created xsi:type="dcterms:W3CDTF">2019-01-24T08:09:02Z</dcterms:created>
  <dcterms:modified xsi:type="dcterms:W3CDTF">2019-01-24T08:12:01Z</dcterms:modified>
</cp:coreProperties>
</file>